
<file path=[Content_Types].xml><?xml version="1.0" encoding="utf-8"?>
<Types xmlns="http://schemas.openxmlformats.org/package/2006/content-types">
  <Default Extension="glb" ContentType="model/gltf.binary"/>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3.jpg" ContentType="image/jpeg"/>
  <Override PartName="/ppt/media/image22.jpg" ContentType="image/jpeg"/>
  <Override PartName="/ppt/media/image23.jpg" ContentType="image/jpeg"/>
  <Override PartName="/ppt/media/image24.jpg" ContentType="image/jpeg"/>
  <Override PartName="/ppt/media/image2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8"/>
  </p:notesMasterIdLst>
  <p:sldIdLst>
    <p:sldId id="278" r:id="rId2"/>
    <p:sldId id="276" r:id="rId3"/>
    <p:sldId id="290" r:id="rId4"/>
    <p:sldId id="256" r:id="rId5"/>
    <p:sldId id="258" r:id="rId6"/>
    <p:sldId id="257" r:id="rId7"/>
    <p:sldId id="259" r:id="rId8"/>
    <p:sldId id="260" r:id="rId9"/>
    <p:sldId id="261" r:id="rId10"/>
    <p:sldId id="262" r:id="rId11"/>
    <p:sldId id="274" r:id="rId12"/>
    <p:sldId id="263" r:id="rId13"/>
    <p:sldId id="264" r:id="rId14"/>
    <p:sldId id="265" r:id="rId15"/>
    <p:sldId id="266" r:id="rId16"/>
    <p:sldId id="269" r:id="rId17"/>
    <p:sldId id="267" r:id="rId18"/>
    <p:sldId id="268" r:id="rId19"/>
    <p:sldId id="270" r:id="rId20"/>
    <p:sldId id="289" r:id="rId21"/>
    <p:sldId id="291" r:id="rId22"/>
    <p:sldId id="271" r:id="rId23"/>
    <p:sldId id="272" r:id="rId24"/>
    <p:sldId id="273" r:id="rId25"/>
    <p:sldId id="288" r:id="rId26"/>
    <p:sldId id="28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5033" autoAdjust="0"/>
  </p:normalViewPr>
  <p:slideViewPr>
    <p:cSldViewPr snapToGrid="0">
      <p:cViewPr varScale="1">
        <p:scale>
          <a:sx n="82" d="100"/>
          <a:sy n="82" d="100"/>
        </p:scale>
        <p:origin x="850" y="72"/>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ED227D-550B-45A1-A8E6-1DCBCA9D0D87}" type="datetimeFigureOut">
              <a:rPr lang="en-IN" smtClean="0"/>
              <a:t>03-11-2023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9EF883-8C6C-4D92-BC3B-4D661DFBA6F2}" type="slidenum">
              <a:rPr lang="en-IN" smtClean="0"/>
              <a:t>‹#›</a:t>
            </a:fld>
            <a:endParaRPr lang="en-IN"/>
          </a:p>
        </p:txBody>
      </p:sp>
    </p:spTree>
    <p:extLst>
      <p:ext uri="{BB962C8B-B14F-4D97-AF65-F5344CB8AC3E}">
        <p14:creationId xmlns:p14="http://schemas.microsoft.com/office/powerpoint/2010/main" val="2153144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49EF883-8C6C-4D92-BC3B-4D661DFBA6F2}" type="slidenum">
              <a:rPr lang="en-IN" smtClean="0"/>
              <a:t>1</a:t>
            </a:fld>
            <a:endParaRPr lang="en-IN"/>
          </a:p>
        </p:txBody>
      </p:sp>
    </p:spTree>
    <p:extLst>
      <p:ext uri="{BB962C8B-B14F-4D97-AF65-F5344CB8AC3E}">
        <p14:creationId xmlns:p14="http://schemas.microsoft.com/office/powerpoint/2010/main" val="250770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49EF883-8C6C-4D92-BC3B-4D661DFBA6F2}" type="slidenum">
              <a:rPr lang="en-IN" smtClean="0"/>
              <a:t>2</a:t>
            </a:fld>
            <a:endParaRPr lang="en-IN"/>
          </a:p>
        </p:txBody>
      </p:sp>
    </p:spTree>
    <p:extLst>
      <p:ext uri="{BB962C8B-B14F-4D97-AF65-F5344CB8AC3E}">
        <p14:creationId xmlns:p14="http://schemas.microsoft.com/office/powerpoint/2010/main" val="3902268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49EF883-8C6C-4D92-BC3B-4D661DFBA6F2}" type="slidenum">
              <a:rPr lang="en-IN" smtClean="0"/>
              <a:t>4</a:t>
            </a:fld>
            <a:endParaRPr lang="en-IN"/>
          </a:p>
        </p:txBody>
      </p:sp>
    </p:spTree>
    <p:extLst>
      <p:ext uri="{BB962C8B-B14F-4D97-AF65-F5344CB8AC3E}">
        <p14:creationId xmlns:p14="http://schemas.microsoft.com/office/powerpoint/2010/main" val="838174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6C3DB-370E-9303-6FFC-BDE82CD5F4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DDD7076-87B6-5646-C490-F5428DE52C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4BF2F88-7837-AB28-6460-C7EBFDE78D2C}"/>
              </a:ext>
            </a:extLst>
          </p:cNvPr>
          <p:cNvSpPr>
            <a:spLocks noGrp="1"/>
          </p:cNvSpPr>
          <p:nvPr>
            <p:ph type="dt" sz="half" idx="10"/>
          </p:nvPr>
        </p:nvSpPr>
        <p:spPr/>
        <p:txBody>
          <a:bodyPr/>
          <a:lstStyle/>
          <a:p>
            <a:fld id="{B8A6212E-9A52-48A6-866C-E5F4018D615A}" type="datetime1">
              <a:rPr lang="en-IN" smtClean="0"/>
              <a:t>03-11-2023</a:t>
            </a:fld>
            <a:endParaRPr lang="en-IN"/>
          </a:p>
        </p:txBody>
      </p:sp>
      <p:sp>
        <p:nvSpPr>
          <p:cNvPr id="5" name="Footer Placeholder 4">
            <a:extLst>
              <a:ext uri="{FF2B5EF4-FFF2-40B4-BE49-F238E27FC236}">
                <a16:creationId xmlns:a16="http://schemas.microsoft.com/office/drawing/2014/main" id="{44E1713B-637A-470B-643C-B674DE5E0E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A2509D-CEFD-C73F-2380-A00842104BD5}"/>
              </a:ext>
            </a:extLst>
          </p:cNvPr>
          <p:cNvSpPr>
            <a:spLocks noGrp="1"/>
          </p:cNvSpPr>
          <p:nvPr>
            <p:ph type="sldNum" sz="quarter" idx="12"/>
          </p:nvPr>
        </p:nvSpPr>
        <p:spPr/>
        <p:txBody>
          <a:bodyPr/>
          <a:lstStyle/>
          <a:p>
            <a:fld id="{910D916D-FFA0-44F2-9361-B1DF00434C86}" type="slidenum">
              <a:rPr lang="en-IN" smtClean="0"/>
              <a:t>‹#›</a:t>
            </a:fld>
            <a:endParaRPr lang="en-IN"/>
          </a:p>
        </p:txBody>
      </p:sp>
    </p:spTree>
    <p:extLst>
      <p:ext uri="{BB962C8B-B14F-4D97-AF65-F5344CB8AC3E}">
        <p14:creationId xmlns:p14="http://schemas.microsoft.com/office/powerpoint/2010/main" val="81766213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6A4CD-F309-52B7-B035-5FD2E635DE0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AD1A04F-9A05-97A7-F132-994EC6F18A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F6DAE8-9491-38B6-6F52-05E6E7F8EF23}"/>
              </a:ext>
            </a:extLst>
          </p:cNvPr>
          <p:cNvSpPr>
            <a:spLocks noGrp="1"/>
          </p:cNvSpPr>
          <p:nvPr>
            <p:ph type="dt" sz="half" idx="10"/>
          </p:nvPr>
        </p:nvSpPr>
        <p:spPr/>
        <p:txBody>
          <a:bodyPr/>
          <a:lstStyle/>
          <a:p>
            <a:fld id="{820B80E8-E7E2-4C8A-8845-1F0D8983ECA4}" type="datetime1">
              <a:rPr lang="en-IN" smtClean="0"/>
              <a:t>03-11-2023</a:t>
            </a:fld>
            <a:endParaRPr lang="en-IN"/>
          </a:p>
        </p:txBody>
      </p:sp>
      <p:sp>
        <p:nvSpPr>
          <p:cNvPr id="5" name="Footer Placeholder 4">
            <a:extLst>
              <a:ext uri="{FF2B5EF4-FFF2-40B4-BE49-F238E27FC236}">
                <a16:creationId xmlns:a16="http://schemas.microsoft.com/office/drawing/2014/main" id="{D2F6C50A-ECC9-AA20-C50B-00CCD27ECA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033F50-5438-60E3-EE0E-9D686B6CF9C3}"/>
              </a:ext>
            </a:extLst>
          </p:cNvPr>
          <p:cNvSpPr>
            <a:spLocks noGrp="1"/>
          </p:cNvSpPr>
          <p:nvPr>
            <p:ph type="sldNum" sz="quarter" idx="12"/>
          </p:nvPr>
        </p:nvSpPr>
        <p:spPr/>
        <p:txBody>
          <a:bodyPr/>
          <a:lstStyle/>
          <a:p>
            <a:fld id="{910D916D-FFA0-44F2-9361-B1DF00434C86}" type="slidenum">
              <a:rPr lang="en-IN" smtClean="0"/>
              <a:t>‹#›</a:t>
            </a:fld>
            <a:endParaRPr lang="en-IN"/>
          </a:p>
        </p:txBody>
      </p:sp>
    </p:spTree>
    <p:extLst>
      <p:ext uri="{BB962C8B-B14F-4D97-AF65-F5344CB8AC3E}">
        <p14:creationId xmlns:p14="http://schemas.microsoft.com/office/powerpoint/2010/main" val="294971831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265127-FABD-4C89-7149-D8B7FA74BD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C3F7C4-A97F-26C5-ABAF-B57F04743E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36A902-A26B-B5BF-1C21-44E4E854B092}"/>
              </a:ext>
            </a:extLst>
          </p:cNvPr>
          <p:cNvSpPr>
            <a:spLocks noGrp="1"/>
          </p:cNvSpPr>
          <p:nvPr>
            <p:ph type="dt" sz="half" idx="10"/>
          </p:nvPr>
        </p:nvSpPr>
        <p:spPr/>
        <p:txBody>
          <a:bodyPr/>
          <a:lstStyle/>
          <a:p>
            <a:fld id="{24C15F54-38C0-4E2D-9563-9B3278D0DD9E}" type="datetime1">
              <a:rPr lang="en-IN" smtClean="0"/>
              <a:t>03-11-2023</a:t>
            </a:fld>
            <a:endParaRPr lang="en-IN"/>
          </a:p>
        </p:txBody>
      </p:sp>
      <p:sp>
        <p:nvSpPr>
          <p:cNvPr id="5" name="Footer Placeholder 4">
            <a:extLst>
              <a:ext uri="{FF2B5EF4-FFF2-40B4-BE49-F238E27FC236}">
                <a16:creationId xmlns:a16="http://schemas.microsoft.com/office/drawing/2014/main" id="{E6352218-FF81-C8BE-2CBC-957E988AB9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D3B606-3A65-0790-7D47-B4509E97B997}"/>
              </a:ext>
            </a:extLst>
          </p:cNvPr>
          <p:cNvSpPr>
            <a:spLocks noGrp="1"/>
          </p:cNvSpPr>
          <p:nvPr>
            <p:ph type="sldNum" sz="quarter" idx="12"/>
          </p:nvPr>
        </p:nvSpPr>
        <p:spPr/>
        <p:txBody>
          <a:bodyPr/>
          <a:lstStyle/>
          <a:p>
            <a:fld id="{910D916D-FFA0-44F2-9361-B1DF00434C86}" type="slidenum">
              <a:rPr lang="en-IN" smtClean="0"/>
              <a:t>‹#›</a:t>
            </a:fld>
            <a:endParaRPr lang="en-IN"/>
          </a:p>
        </p:txBody>
      </p:sp>
    </p:spTree>
    <p:extLst>
      <p:ext uri="{BB962C8B-B14F-4D97-AF65-F5344CB8AC3E}">
        <p14:creationId xmlns:p14="http://schemas.microsoft.com/office/powerpoint/2010/main" val="104710901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541371"/>
            <a:ext cx="10363200" cy="6093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9B3D241-6869-485B-AFDD-19678DF53440}" type="datetime1">
              <a:rPr lang="en-IN" smtClean="0"/>
              <a:t>03-11-2023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6550516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3D2C6-BEF7-86F8-54A7-6570A2DAFE4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55E7242-93F4-49CF-195B-36EB9AD39F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E0101F-1D16-3DD0-8D1B-953C8FF59C7F}"/>
              </a:ext>
            </a:extLst>
          </p:cNvPr>
          <p:cNvSpPr>
            <a:spLocks noGrp="1"/>
          </p:cNvSpPr>
          <p:nvPr>
            <p:ph type="dt" sz="half" idx="10"/>
          </p:nvPr>
        </p:nvSpPr>
        <p:spPr/>
        <p:txBody>
          <a:bodyPr/>
          <a:lstStyle/>
          <a:p>
            <a:fld id="{DCDE5AAD-FEAB-4B36-BD1D-E0E3E44C7882}" type="datetime1">
              <a:rPr lang="en-IN" smtClean="0"/>
              <a:t>03-11-2023</a:t>
            </a:fld>
            <a:endParaRPr lang="en-IN"/>
          </a:p>
        </p:txBody>
      </p:sp>
      <p:sp>
        <p:nvSpPr>
          <p:cNvPr id="5" name="Footer Placeholder 4">
            <a:extLst>
              <a:ext uri="{FF2B5EF4-FFF2-40B4-BE49-F238E27FC236}">
                <a16:creationId xmlns:a16="http://schemas.microsoft.com/office/drawing/2014/main" id="{C782EEB2-B627-EEC3-EC20-09FD01ECE4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212DBA-2B06-5FC7-7568-C83D66C01F50}"/>
              </a:ext>
            </a:extLst>
          </p:cNvPr>
          <p:cNvSpPr>
            <a:spLocks noGrp="1"/>
          </p:cNvSpPr>
          <p:nvPr>
            <p:ph type="sldNum" sz="quarter" idx="12"/>
          </p:nvPr>
        </p:nvSpPr>
        <p:spPr/>
        <p:txBody>
          <a:bodyPr/>
          <a:lstStyle/>
          <a:p>
            <a:fld id="{910D916D-FFA0-44F2-9361-B1DF00434C86}" type="slidenum">
              <a:rPr lang="en-IN" smtClean="0"/>
              <a:t>‹#›</a:t>
            </a:fld>
            <a:endParaRPr lang="en-IN"/>
          </a:p>
        </p:txBody>
      </p:sp>
    </p:spTree>
    <p:extLst>
      <p:ext uri="{BB962C8B-B14F-4D97-AF65-F5344CB8AC3E}">
        <p14:creationId xmlns:p14="http://schemas.microsoft.com/office/powerpoint/2010/main" val="45737100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1F73-126A-5702-65DD-70D8F5C76F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DAFC450-7FFD-53AA-2321-97CE277941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9541FC-B68F-054E-A85D-41B296569767}"/>
              </a:ext>
            </a:extLst>
          </p:cNvPr>
          <p:cNvSpPr>
            <a:spLocks noGrp="1"/>
          </p:cNvSpPr>
          <p:nvPr>
            <p:ph type="dt" sz="half" idx="10"/>
          </p:nvPr>
        </p:nvSpPr>
        <p:spPr/>
        <p:txBody>
          <a:bodyPr/>
          <a:lstStyle/>
          <a:p>
            <a:fld id="{790E8334-D4A8-4750-989B-AB55F0BA91CB}" type="datetime1">
              <a:rPr lang="en-IN" smtClean="0"/>
              <a:t>03-11-2023</a:t>
            </a:fld>
            <a:endParaRPr lang="en-IN"/>
          </a:p>
        </p:txBody>
      </p:sp>
      <p:sp>
        <p:nvSpPr>
          <p:cNvPr id="5" name="Footer Placeholder 4">
            <a:extLst>
              <a:ext uri="{FF2B5EF4-FFF2-40B4-BE49-F238E27FC236}">
                <a16:creationId xmlns:a16="http://schemas.microsoft.com/office/drawing/2014/main" id="{C1930634-0A86-E1C3-2DF0-02C817391C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C16A06-A7D1-C2EE-78C5-112C1A90911A}"/>
              </a:ext>
            </a:extLst>
          </p:cNvPr>
          <p:cNvSpPr>
            <a:spLocks noGrp="1"/>
          </p:cNvSpPr>
          <p:nvPr>
            <p:ph type="sldNum" sz="quarter" idx="12"/>
          </p:nvPr>
        </p:nvSpPr>
        <p:spPr/>
        <p:txBody>
          <a:bodyPr/>
          <a:lstStyle/>
          <a:p>
            <a:fld id="{910D916D-FFA0-44F2-9361-B1DF00434C86}" type="slidenum">
              <a:rPr lang="en-IN" smtClean="0"/>
              <a:t>‹#›</a:t>
            </a:fld>
            <a:endParaRPr lang="en-IN"/>
          </a:p>
        </p:txBody>
      </p:sp>
    </p:spTree>
    <p:extLst>
      <p:ext uri="{BB962C8B-B14F-4D97-AF65-F5344CB8AC3E}">
        <p14:creationId xmlns:p14="http://schemas.microsoft.com/office/powerpoint/2010/main" val="156540445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F40C7-85E9-9AB8-3BAA-B42A98391D1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FCB103-8115-1457-5B12-190B87F0A1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BE525F5-9356-7803-098B-C7CAABBBFE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88C4AA5-7894-3CE9-FD24-2A3631B1728A}"/>
              </a:ext>
            </a:extLst>
          </p:cNvPr>
          <p:cNvSpPr>
            <a:spLocks noGrp="1"/>
          </p:cNvSpPr>
          <p:nvPr>
            <p:ph type="dt" sz="half" idx="10"/>
          </p:nvPr>
        </p:nvSpPr>
        <p:spPr/>
        <p:txBody>
          <a:bodyPr/>
          <a:lstStyle/>
          <a:p>
            <a:fld id="{7C522A4F-8CA3-42D6-8B71-E46D9B5BD165}" type="datetime1">
              <a:rPr lang="en-IN" smtClean="0"/>
              <a:t>03-11-2023</a:t>
            </a:fld>
            <a:endParaRPr lang="en-IN"/>
          </a:p>
        </p:txBody>
      </p:sp>
      <p:sp>
        <p:nvSpPr>
          <p:cNvPr id="6" name="Footer Placeholder 5">
            <a:extLst>
              <a:ext uri="{FF2B5EF4-FFF2-40B4-BE49-F238E27FC236}">
                <a16:creationId xmlns:a16="http://schemas.microsoft.com/office/drawing/2014/main" id="{2191329A-05F0-0C64-104C-ED10BB2147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C09D49-87C4-66BB-474A-F850AE4CAEFD}"/>
              </a:ext>
            </a:extLst>
          </p:cNvPr>
          <p:cNvSpPr>
            <a:spLocks noGrp="1"/>
          </p:cNvSpPr>
          <p:nvPr>
            <p:ph type="sldNum" sz="quarter" idx="12"/>
          </p:nvPr>
        </p:nvSpPr>
        <p:spPr/>
        <p:txBody>
          <a:bodyPr/>
          <a:lstStyle/>
          <a:p>
            <a:fld id="{910D916D-FFA0-44F2-9361-B1DF00434C86}" type="slidenum">
              <a:rPr lang="en-IN" smtClean="0"/>
              <a:t>‹#›</a:t>
            </a:fld>
            <a:endParaRPr lang="en-IN"/>
          </a:p>
        </p:txBody>
      </p:sp>
    </p:spTree>
    <p:extLst>
      <p:ext uri="{BB962C8B-B14F-4D97-AF65-F5344CB8AC3E}">
        <p14:creationId xmlns:p14="http://schemas.microsoft.com/office/powerpoint/2010/main" val="418541009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B1AE3-0BDA-1544-9C0E-E09D66535A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9A0237-120B-4530-920E-15C734CD76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13FF78-1557-829F-B189-09C76A03FC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D9A72EE-C823-219C-7B03-D6F84EFD74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9BF8B7-B205-3F10-BAEF-4C1E4903CC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E7F2329-C559-10A4-4365-71B8F0862C29}"/>
              </a:ext>
            </a:extLst>
          </p:cNvPr>
          <p:cNvSpPr>
            <a:spLocks noGrp="1"/>
          </p:cNvSpPr>
          <p:nvPr>
            <p:ph type="dt" sz="half" idx="10"/>
          </p:nvPr>
        </p:nvSpPr>
        <p:spPr/>
        <p:txBody>
          <a:bodyPr/>
          <a:lstStyle/>
          <a:p>
            <a:fld id="{187E2632-62DE-4A62-A0C0-DE5997AA1E29}" type="datetime1">
              <a:rPr lang="en-IN" smtClean="0"/>
              <a:t>03-11-2023</a:t>
            </a:fld>
            <a:endParaRPr lang="en-IN"/>
          </a:p>
        </p:txBody>
      </p:sp>
      <p:sp>
        <p:nvSpPr>
          <p:cNvPr id="8" name="Footer Placeholder 7">
            <a:extLst>
              <a:ext uri="{FF2B5EF4-FFF2-40B4-BE49-F238E27FC236}">
                <a16:creationId xmlns:a16="http://schemas.microsoft.com/office/drawing/2014/main" id="{276EE023-6945-E35F-44CB-110CEC8DA8A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1C3E5A9-81FF-9460-A69F-617C8E585CD1}"/>
              </a:ext>
            </a:extLst>
          </p:cNvPr>
          <p:cNvSpPr>
            <a:spLocks noGrp="1"/>
          </p:cNvSpPr>
          <p:nvPr>
            <p:ph type="sldNum" sz="quarter" idx="12"/>
          </p:nvPr>
        </p:nvSpPr>
        <p:spPr/>
        <p:txBody>
          <a:bodyPr/>
          <a:lstStyle/>
          <a:p>
            <a:fld id="{910D916D-FFA0-44F2-9361-B1DF00434C86}" type="slidenum">
              <a:rPr lang="en-IN" smtClean="0"/>
              <a:t>‹#›</a:t>
            </a:fld>
            <a:endParaRPr lang="en-IN"/>
          </a:p>
        </p:txBody>
      </p:sp>
    </p:spTree>
    <p:extLst>
      <p:ext uri="{BB962C8B-B14F-4D97-AF65-F5344CB8AC3E}">
        <p14:creationId xmlns:p14="http://schemas.microsoft.com/office/powerpoint/2010/main" val="6828664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69696-E4AC-BFF7-4F1D-70F4322A39A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2B88754-44B4-DB48-9063-4A322AB7A71A}"/>
              </a:ext>
            </a:extLst>
          </p:cNvPr>
          <p:cNvSpPr>
            <a:spLocks noGrp="1"/>
          </p:cNvSpPr>
          <p:nvPr>
            <p:ph type="dt" sz="half" idx="10"/>
          </p:nvPr>
        </p:nvSpPr>
        <p:spPr/>
        <p:txBody>
          <a:bodyPr/>
          <a:lstStyle/>
          <a:p>
            <a:fld id="{85CA5601-3FD4-453E-92C4-2859F54EA3E2}" type="datetime1">
              <a:rPr lang="en-IN" smtClean="0"/>
              <a:t>03-11-2023</a:t>
            </a:fld>
            <a:endParaRPr lang="en-IN"/>
          </a:p>
        </p:txBody>
      </p:sp>
      <p:sp>
        <p:nvSpPr>
          <p:cNvPr id="4" name="Footer Placeholder 3">
            <a:extLst>
              <a:ext uri="{FF2B5EF4-FFF2-40B4-BE49-F238E27FC236}">
                <a16:creationId xmlns:a16="http://schemas.microsoft.com/office/drawing/2014/main" id="{68566832-CE9A-8CA0-5452-2075195B720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DA0D918-6578-A163-0004-009D1814BCCC}"/>
              </a:ext>
            </a:extLst>
          </p:cNvPr>
          <p:cNvSpPr>
            <a:spLocks noGrp="1"/>
          </p:cNvSpPr>
          <p:nvPr>
            <p:ph type="sldNum" sz="quarter" idx="12"/>
          </p:nvPr>
        </p:nvSpPr>
        <p:spPr/>
        <p:txBody>
          <a:bodyPr/>
          <a:lstStyle/>
          <a:p>
            <a:fld id="{910D916D-FFA0-44F2-9361-B1DF00434C86}" type="slidenum">
              <a:rPr lang="en-IN" smtClean="0"/>
              <a:t>‹#›</a:t>
            </a:fld>
            <a:endParaRPr lang="en-IN"/>
          </a:p>
        </p:txBody>
      </p:sp>
    </p:spTree>
    <p:extLst>
      <p:ext uri="{BB962C8B-B14F-4D97-AF65-F5344CB8AC3E}">
        <p14:creationId xmlns:p14="http://schemas.microsoft.com/office/powerpoint/2010/main" val="313167424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04DB32-8119-42B3-E832-FEA9F69D07A2}"/>
              </a:ext>
            </a:extLst>
          </p:cNvPr>
          <p:cNvSpPr>
            <a:spLocks noGrp="1"/>
          </p:cNvSpPr>
          <p:nvPr>
            <p:ph type="dt" sz="half" idx="10"/>
          </p:nvPr>
        </p:nvSpPr>
        <p:spPr/>
        <p:txBody>
          <a:bodyPr/>
          <a:lstStyle/>
          <a:p>
            <a:fld id="{A855FEAD-DC39-4F9F-95E9-65EDE8B15928}" type="datetime1">
              <a:rPr lang="en-IN" smtClean="0"/>
              <a:t>03-11-2023</a:t>
            </a:fld>
            <a:endParaRPr lang="en-IN"/>
          </a:p>
        </p:txBody>
      </p:sp>
      <p:sp>
        <p:nvSpPr>
          <p:cNvPr id="3" name="Footer Placeholder 2">
            <a:extLst>
              <a:ext uri="{FF2B5EF4-FFF2-40B4-BE49-F238E27FC236}">
                <a16:creationId xmlns:a16="http://schemas.microsoft.com/office/drawing/2014/main" id="{5C4DB7B4-0B49-C562-F53F-8B1E247FF26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A507540-166D-BDD6-C5A9-E45A61695A49}"/>
              </a:ext>
            </a:extLst>
          </p:cNvPr>
          <p:cNvSpPr>
            <a:spLocks noGrp="1"/>
          </p:cNvSpPr>
          <p:nvPr>
            <p:ph type="sldNum" sz="quarter" idx="12"/>
          </p:nvPr>
        </p:nvSpPr>
        <p:spPr/>
        <p:txBody>
          <a:bodyPr/>
          <a:lstStyle/>
          <a:p>
            <a:fld id="{910D916D-FFA0-44F2-9361-B1DF00434C86}" type="slidenum">
              <a:rPr lang="en-IN" smtClean="0"/>
              <a:t>‹#›</a:t>
            </a:fld>
            <a:endParaRPr lang="en-IN"/>
          </a:p>
        </p:txBody>
      </p:sp>
    </p:spTree>
    <p:extLst>
      <p:ext uri="{BB962C8B-B14F-4D97-AF65-F5344CB8AC3E}">
        <p14:creationId xmlns:p14="http://schemas.microsoft.com/office/powerpoint/2010/main" val="359873252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FA403-465A-B246-840C-4E4F215F83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4583998-17C5-C6CE-0412-267FD8D249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B89AC2C-A127-9B89-B90F-47CAFA838B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A8371B-2335-3A5B-1BFF-EB1B7A3CE029}"/>
              </a:ext>
            </a:extLst>
          </p:cNvPr>
          <p:cNvSpPr>
            <a:spLocks noGrp="1"/>
          </p:cNvSpPr>
          <p:nvPr>
            <p:ph type="dt" sz="half" idx="10"/>
          </p:nvPr>
        </p:nvSpPr>
        <p:spPr/>
        <p:txBody>
          <a:bodyPr/>
          <a:lstStyle/>
          <a:p>
            <a:fld id="{F2E20D1A-46AF-40C0-A693-D902062D494E}" type="datetime1">
              <a:rPr lang="en-IN" smtClean="0"/>
              <a:t>03-11-2023</a:t>
            </a:fld>
            <a:endParaRPr lang="en-IN"/>
          </a:p>
        </p:txBody>
      </p:sp>
      <p:sp>
        <p:nvSpPr>
          <p:cNvPr id="6" name="Footer Placeholder 5">
            <a:extLst>
              <a:ext uri="{FF2B5EF4-FFF2-40B4-BE49-F238E27FC236}">
                <a16:creationId xmlns:a16="http://schemas.microsoft.com/office/drawing/2014/main" id="{F60CFE99-54AC-D373-2865-CD7C58C694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9A8BAA-5143-EB91-6C08-D1AFF59BBAD7}"/>
              </a:ext>
            </a:extLst>
          </p:cNvPr>
          <p:cNvSpPr>
            <a:spLocks noGrp="1"/>
          </p:cNvSpPr>
          <p:nvPr>
            <p:ph type="sldNum" sz="quarter" idx="12"/>
          </p:nvPr>
        </p:nvSpPr>
        <p:spPr/>
        <p:txBody>
          <a:bodyPr/>
          <a:lstStyle/>
          <a:p>
            <a:fld id="{910D916D-FFA0-44F2-9361-B1DF00434C86}" type="slidenum">
              <a:rPr lang="en-IN" smtClean="0"/>
              <a:t>‹#›</a:t>
            </a:fld>
            <a:endParaRPr lang="en-IN"/>
          </a:p>
        </p:txBody>
      </p:sp>
    </p:spTree>
    <p:extLst>
      <p:ext uri="{BB962C8B-B14F-4D97-AF65-F5344CB8AC3E}">
        <p14:creationId xmlns:p14="http://schemas.microsoft.com/office/powerpoint/2010/main" val="160954418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C705-FF15-3D44-7AED-7D09E36133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EB8239E-4F37-E554-7AF1-BC1343BDC9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FAC2E22-FE74-6E2E-9D3A-41A913082E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C590FC-C814-4106-3264-A44D45C01C1A}"/>
              </a:ext>
            </a:extLst>
          </p:cNvPr>
          <p:cNvSpPr>
            <a:spLocks noGrp="1"/>
          </p:cNvSpPr>
          <p:nvPr>
            <p:ph type="dt" sz="half" idx="10"/>
          </p:nvPr>
        </p:nvSpPr>
        <p:spPr/>
        <p:txBody>
          <a:bodyPr/>
          <a:lstStyle/>
          <a:p>
            <a:fld id="{1E9C6C52-1DA2-4101-ACED-24B29EC8EEED}" type="datetime1">
              <a:rPr lang="en-IN" smtClean="0"/>
              <a:t>03-11-2023</a:t>
            </a:fld>
            <a:endParaRPr lang="en-IN"/>
          </a:p>
        </p:txBody>
      </p:sp>
      <p:sp>
        <p:nvSpPr>
          <p:cNvPr id="6" name="Footer Placeholder 5">
            <a:extLst>
              <a:ext uri="{FF2B5EF4-FFF2-40B4-BE49-F238E27FC236}">
                <a16:creationId xmlns:a16="http://schemas.microsoft.com/office/drawing/2014/main" id="{BCE59249-5209-64EF-8DAB-43BCF0842C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63701D-8B45-FF57-692B-A8305A171C69}"/>
              </a:ext>
            </a:extLst>
          </p:cNvPr>
          <p:cNvSpPr>
            <a:spLocks noGrp="1"/>
          </p:cNvSpPr>
          <p:nvPr>
            <p:ph type="sldNum" sz="quarter" idx="12"/>
          </p:nvPr>
        </p:nvSpPr>
        <p:spPr/>
        <p:txBody>
          <a:bodyPr/>
          <a:lstStyle/>
          <a:p>
            <a:fld id="{910D916D-FFA0-44F2-9361-B1DF00434C86}" type="slidenum">
              <a:rPr lang="en-IN" smtClean="0"/>
              <a:t>‹#›</a:t>
            </a:fld>
            <a:endParaRPr lang="en-IN"/>
          </a:p>
        </p:txBody>
      </p:sp>
    </p:spTree>
    <p:extLst>
      <p:ext uri="{BB962C8B-B14F-4D97-AF65-F5344CB8AC3E}">
        <p14:creationId xmlns:p14="http://schemas.microsoft.com/office/powerpoint/2010/main" val="307752428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7825C6-87E8-4C3D-A355-3FDA6D4F3F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DF0CAA8-18E2-0B86-52BD-D6899A892A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46AA94-E63B-20C8-0639-96E8A84715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818F41-4B0C-48D1-AD98-B99320D91191}" type="datetime1">
              <a:rPr lang="en-IN" smtClean="0"/>
              <a:t>03-11-2023</a:t>
            </a:fld>
            <a:endParaRPr lang="en-IN"/>
          </a:p>
        </p:txBody>
      </p:sp>
      <p:sp>
        <p:nvSpPr>
          <p:cNvPr id="5" name="Footer Placeholder 4">
            <a:extLst>
              <a:ext uri="{FF2B5EF4-FFF2-40B4-BE49-F238E27FC236}">
                <a16:creationId xmlns:a16="http://schemas.microsoft.com/office/drawing/2014/main" id="{3E400C48-BE78-DE25-B8A0-3AA7034693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01E7088-3A44-E5F9-F58B-0B14A95B61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D916D-FFA0-44F2-9361-B1DF00434C86}" type="slidenum">
              <a:rPr lang="en-IN" smtClean="0"/>
              <a:t>‹#›</a:t>
            </a:fld>
            <a:endParaRPr lang="en-IN"/>
          </a:p>
        </p:txBody>
      </p:sp>
    </p:spTree>
    <p:extLst>
      <p:ext uri="{BB962C8B-B14F-4D97-AF65-F5344CB8AC3E}">
        <p14:creationId xmlns:p14="http://schemas.microsoft.com/office/powerpoint/2010/main" val="368955490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microsoft.com/office/2017/06/relationships/model3d" Target="../media/model3d2.glb"/><Relationship Id="rId5" Type="http://schemas.openxmlformats.org/officeDocument/2006/relationships/image" Target="../media/image2.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2.jpeg"/><Relationship Id="rId4" Type="http://schemas.openxmlformats.org/officeDocument/2006/relationships/image" Target="../media/image7.jp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F83D5A-AE11-B613-D352-BCFE6E65A90F}"/>
              </a:ext>
            </a:extLst>
          </p:cNvPr>
          <p:cNvSpPr/>
          <p:nvPr/>
        </p:nvSpPr>
        <p:spPr>
          <a:xfrm>
            <a:off x="0" y="0"/>
            <a:ext cx="12192000" cy="6858000"/>
          </a:xfrm>
          <a:prstGeom prst="rect">
            <a:avLst/>
          </a:prstGeom>
          <a:solidFill>
            <a:srgbClr val="00204A"/>
          </a:solidFill>
          <a:ln>
            <a:solidFill>
              <a:srgbClr val="0020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cxnSp>
        <p:nvCxnSpPr>
          <p:cNvPr id="14" name="Straight Connector 13">
            <a:extLst>
              <a:ext uri="{FF2B5EF4-FFF2-40B4-BE49-F238E27FC236}">
                <a16:creationId xmlns:a16="http://schemas.microsoft.com/office/drawing/2014/main" id="{EA3AE65B-3DFB-7A2A-5E6F-D212C0D5B4B3}"/>
              </a:ext>
            </a:extLst>
          </p:cNvPr>
          <p:cNvCxnSpPr>
            <a:cxnSpLocks/>
            <a:endCxn id="4" idx="2"/>
          </p:cNvCxnSpPr>
          <p:nvPr/>
        </p:nvCxnSpPr>
        <p:spPr>
          <a:xfrm>
            <a:off x="1215142" y="599574"/>
            <a:ext cx="4880858" cy="6258426"/>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pic>
        <p:nvPicPr>
          <p:cNvPr id="1032" name="Picture 8" descr="Education Background Images, HD Pictures and Wallpaper For Free Download |  Pngtree">
            <a:extLst>
              <a:ext uri="{FF2B5EF4-FFF2-40B4-BE49-F238E27FC236}">
                <a16:creationId xmlns:a16="http://schemas.microsoft.com/office/drawing/2014/main" id="{179DCF3F-44BF-7F4B-3DCA-4526738C4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0" y="0"/>
            <a:ext cx="12192000" cy="68493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C8117D3-65A1-1349-DF2C-B047EADBD03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989" t="12500" r="12803" b="13972"/>
          <a:stretch/>
        </p:blipFill>
        <p:spPr>
          <a:xfrm>
            <a:off x="11512550" y="121920"/>
            <a:ext cx="577850" cy="462281"/>
          </a:xfrm>
          <a:prstGeom prst="rect">
            <a:avLst/>
          </a:prstGeom>
        </p:spPr>
      </p:pic>
      <p:cxnSp>
        <p:nvCxnSpPr>
          <p:cNvPr id="11" name="Straight Connector 10">
            <a:extLst>
              <a:ext uri="{FF2B5EF4-FFF2-40B4-BE49-F238E27FC236}">
                <a16:creationId xmlns:a16="http://schemas.microsoft.com/office/drawing/2014/main" id="{153C55EB-DE29-FFFE-2C11-AF1CBFDD3F26}"/>
              </a:ext>
            </a:extLst>
          </p:cNvPr>
          <p:cNvCxnSpPr>
            <a:cxnSpLocks/>
          </p:cNvCxnSpPr>
          <p:nvPr/>
        </p:nvCxnSpPr>
        <p:spPr>
          <a:xfrm>
            <a:off x="895349" y="102107"/>
            <a:ext cx="101600" cy="6602987"/>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617E5A71-8E9D-9802-BECF-79DEC5B4AF8A}"/>
              </a:ext>
            </a:extLst>
          </p:cNvPr>
          <p:cNvCxnSpPr>
            <a:cxnSpLocks/>
          </p:cNvCxnSpPr>
          <p:nvPr/>
        </p:nvCxnSpPr>
        <p:spPr>
          <a:xfrm>
            <a:off x="708510" y="265680"/>
            <a:ext cx="82701" cy="6498853"/>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5691DF5-EBE3-7F2A-EA10-5D9B55D21B7B}"/>
              </a:ext>
            </a:extLst>
          </p:cNvPr>
          <p:cNvCxnSpPr>
            <a:cxnSpLocks/>
          </p:cNvCxnSpPr>
          <p:nvPr/>
        </p:nvCxnSpPr>
        <p:spPr>
          <a:xfrm>
            <a:off x="11074400" y="82294"/>
            <a:ext cx="0" cy="6642613"/>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FEEDC075-96F2-6BB7-A727-7FF064C26D9D}"/>
              </a:ext>
            </a:extLst>
          </p:cNvPr>
          <p:cNvCxnSpPr>
            <a:cxnSpLocks/>
          </p:cNvCxnSpPr>
          <p:nvPr/>
        </p:nvCxnSpPr>
        <p:spPr>
          <a:xfrm flipH="1" flipV="1">
            <a:off x="152400" y="6373637"/>
            <a:ext cx="11785600" cy="47344"/>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6924B40-0419-EF6F-9672-EE0A5E3B1DFC}"/>
              </a:ext>
            </a:extLst>
          </p:cNvPr>
          <p:cNvCxnSpPr>
            <a:cxnSpLocks/>
          </p:cNvCxnSpPr>
          <p:nvPr/>
        </p:nvCxnSpPr>
        <p:spPr>
          <a:xfrm>
            <a:off x="11277600" y="265680"/>
            <a:ext cx="0" cy="6498853"/>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E1EECE52-F66B-70C5-A0E0-E39C1C4E36CF}"/>
              </a:ext>
            </a:extLst>
          </p:cNvPr>
          <p:cNvSpPr txBox="1"/>
          <p:nvPr/>
        </p:nvSpPr>
        <p:spPr>
          <a:xfrm>
            <a:off x="1101087" y="1453382"/>
            <a:ext cx="9175016" cy="4031873"/>
          </a:xfrm>
          <a:prstGeom prst="rect">
            <a:avLst/>
          </a:prstGeom>
          <a:noFill/>
        </p:spPr>
        <p:txBody>
          <a:bodyPr wrap="square">
            <a:spAutoFit/>
            <a:scene3d>
              <a:camera prst="orthographicFront"/>
              <a:lightRig rig="threePt" dir="t"/>
            </a:scene3d>
            <a:sp3d extrusionH="57150">
              <a:bevelT w="38100" h="38100" prst="relaxedInset"/>
            </a:sp3d>
          </a:bodyPr>
          <a:lstStyle/>
          <a:p>
            <a:pPr algn="ctr"/>
            <a:endParaRPr lang="en-IN" sz="6400" b="1" dirty="0">
              <a:solidFill>
                <a:schemeClr val="bg1"/>
              </a:solidFill>
              <a:latin typeface="Ink Free" panose="03080402000500000000" pitchFamily="66" charset="0"/>
            </a:endParaRPr>
          </a:p>
          <a:p>
            <a:pPr algn="ctr"/>
            <a:r>
              <a:rPr lang="en-IN" sz="6400" b="1" dirty="0">
                <a:solidFill>
                  <a:schemeClr val="tx1">
                    <a:lumMod val="95000"/>
                    <a:lumOff val="5000"/>
                  </a:schemeClr>
                </a:solidFill>
                <a:latin typeface="Harrington" panose="04040505050A02020702" pitchFamily="82" charset="0"/>
              </a:rPr>
              <a:t>Hand motion based exam Edu-Pad</a:t>
            </a:r>
          </a:p>
          <a:p>
            <a:pPr algn="ctr"/>
            <a:endParaRPr lang="en-IN" sz="6400" b="1" dirty="0">
              <a:solidFill>
                <a:schemeClr val="bg1"/>
              </a:solidFill>
              <a:latin typeface="Ink Free" panose="03080402000500000000" pitchFamily="66" charset="0"/>
            </a:endParaRPr>
          </a:p>
        </p:txBody>
      </p:sp>
      <p:sp>
        <p:nvSpPr>
          <p:cNvPr id="2" name="TextBox 1">
            <a:extLst>
              <a:ext uri="{FF2B5EF4-FFF2-40B4-BE49-F238E27FC236}">
                <a16:creationId xmlns:a16="http://schemas.microsoft.com/office/drawing/2014/main" id="{AC323A4C-B7DA-367F-89B3-C4C603D2745A}"/>
              </a:ext>
            </a:extLst>
          </p:cNvPr>
          <p:cNvSpPr txBox="1"/>
          <p:nvPr/>
        </p:nvSpPr>
        <p:spPr>
          <a:xfrm>
            <a:off x="7563035" y="5549867"/>
            <a:ext cx="6575914" cy="461665"/>
          </a:xfrm>
          <a:prstGeom prst="rect">
            <a:avLst/>
          </a:prstGeom>
          <a:noFill/>
        </p:spPr>
        <p:txBody>
          <a:bodyPr wrap="square" rtlCol="0">
            <a:spAutoFit/>
          </a:bodyPr>
          <a:lstStyle/>
          <a:p>
            <a:endParaRPr lang="en-IN" sz="2400" dirty="0">
              <a:solidFill>
                <a:schemeClr val="bg1"/>
              </a:solidFill>
              <a:latin typeface="Ink Free" panose="03080402000500000000" pitchFamily="66" charset="0"/>
            </a:endParaRPr>
          </a:p>
        </p:txBody>
      </p:sp>
      <p:sp>
        <p:nvSpPr>
          <p:cNvPr id="7" name="Slide Number Placeholder 6">
            <a:extLst>
              <a:ext uri="{FF2B5EF4-FFF2-40B4-BE49-F238E27FC236}">
                <a16:creationId xmlns:a16="http://schemas.microsoft.com/office/drawing/2014/main" id="{FC4A5C28-670F-AD80-206D-EE8134F7B014}"/>
              </a:ext>
            </a:extLst>
          </p:cNvPr>
          <p:cNvSpPr>
            <a:spLocks noGrp="1"/>
          </p:cNvSpPr>
          <p:nvPr>
            <p:ph type="sldNum" sz="quarter" idx="7"/>
          </p:nvPr>
        </p:nvSpPr>
        <p:spPr/>
        <p:txBody>
          <a:bodyPr/>
          <a:lstStyle/>
          <a:p>
            <a:fld id="{B6F15528-21DE-4FAA-801E-634DDDAF4B2B}" type="slidenum">
              <a:rPr lang="en-IN" smtClean="0"/>
              <a:t>1</a:t>
            </a:fld>
            <a:endParaRPr lang="en-IN"/>
          </a:p>
        </p:txBody>
      </p:sp>
    </p:spTree>
    <p:extLst>
      <p:ext uri="{BB962C8B-B14F-4D97-AF65-F5344CB8AC3E}">
        <p14:creationId xmlns:p14="http://schemas.microsoft.com/office/powerpoint/2010/main" val="146793629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486396-3560-94C5-D18C-C9F089509630}"/>
              </a:ext>
            </a:extLst>
          </p:cNvPr>
          <p:cNvPicPr>
            <a:picLocks noChangeAspect="1"/>
          </p:cNvPicPr>
          <p:nvPr/>
        </p:nvPicPr>
        <p:blipFill>
          <a:blip r:embed="rId2"/>
          <a:stretch>
            <a:fillRect/>
          </a:stretch>
        </p:blipFill>
        <p:spPr>
          <a:xfrm>
            <a:off x="-55983" y="-1"/>
            <a:ext cx="12335070" cy="6997959"/>
          </a:xfrm>
          <a:prstGeom prst="rect">
            <a:avLst/>
          </a:prstGeom>
        </p:spPr>
      </p:pic>
      <p:sp>
        <p:nvSpPr>
          <p:cNvPr id="2" name="Title 1">
            <a:extLst>
              <a:ext uri="{FF2B5EF4-FFF2-40B4-BE49-F238E27FC236}">
                <a16:creationId xmlns:a16="http://schemas.microsoft.com/office/drawing/2014/main" id="{A159F914-2071-3EA5-87A1-45FD29DFAE0A}"/>
              </a:ext>
            </a:extLst>
          </p:cNvPr>
          <p:cNvSpPr>
            <a:spLocks noGrp="1"/>
          </p:cNvSpPr>
          <p:nvPr>
            <p:ph type="title"/>
          </p:nvPr>
        </p:nvSpPr>
        <p:spPr/>
        <p:txBody>
          <a:bodyPr/>
          <a:lstStyle/>
          <a:p>
            <a:r>
              <a:rPr lang="en-US" b="1" dirty="0">
                <a:solidFill>
                  <a:schemeClr val="bg1"/>
                </a:solidFill>
              </a:rPr>
              <a:t>Impact and Vision:</a:t>
            </a:r>
            <a:br>
              <a:rPr lang="en-US" dirty="0"/>
            </a:br>
            <a:endParaRPr lang="en-IN" dirty="0"/>
          </a:p>
        </p:txBody>
      </p:sp>
      <p:sp>
        <p:nvSpPr>
          <p:cNvPr id="3" name="Content Placeholder 2">
            <a:extLst>
              <a:ext uri="{FF2B5EF4-FFF2-40B4-BE49-F238E27FC236}">
                <a16:creationId xmlns:a16="http://schemas.microsoft.com/office/drawing/2014/main" id="{525A1FCC-8E15-2FB2-8681-2CAC65CAE92B}"/>
              </a:ext>
            </a:extLst>
          </p:cNvPr>
          <p:cNvSpPr>
            <a:spLocks noGrp="1"/>
          </p:cNvSpPr>
          <p:nvPr>
            <p:ph idx="1"/>
          </p:nvPr>
        </p:nvSpPr>
        <p:spPr>
          <a:xfrm>
            <a:off x="665480" y="1337945"/>
            <a:ext cx="10515600" cy="4351338"/>
          </a:xfrm>
        </p:spPr>
        <p:txBody>
          <a:bodyPr>
            <a:normAutofit fontScale="85000" lnSpcReduction="10000"/>
          </a:bodyPr>
          <a:lstStyle/>
          <a:p>
            <a:pPr>
              <a:lnSpc>
                <a:spcPct val="150000"/>
              </a:lnSpc>
            </a:pPr>
            <a:r>
              <a:rPr lang="en-US" sz="2400" dirty="0">
                <a:solidFill>
                  <a:schemeClr val="bg1">
                    <a:lumMod val="95000"/>
                  </a:schemeClr>
                </a:solidFill>
              </a:rPr>
              <a:t>The potential impact of Hand motion based exam </a:t>
            </a:r>
            <a:r>
              <a:rPr lang="en-US" sz="2400" dirty="0" err="1">
                <a:solidFill>
                  <a:schemeClr val="bg1">
                    <a:lumMod val="95000"/>
                  </a:schemeClr>
                </a:solidFill>
              </a:rPr>
              <a:t>edu</a:t>
            </a:r>
            <a:r>
              <a:rPr lang="en-US" sz="2400" dirty="0">
                <a:solidFill>
                  <a:schemeClr val="bg1">
                    <a:lumMod val="95000"/>
                  </a:schemeClr>
                </a:solidFill>
              </a:rPr>
              <a:t> </a:t>
            </a:r>
            <a:r>
              <a:rPr lang="en-US" sz="2400" dirty="0" err="1">
                <a:solidFill>
                  <a:schemeClr val="bg1">
                    <a:lumMod val="95000"/>
                  </a:schemeClr>
                </a:solidFill>
              </a:rPr>
              <a:t>padextends</a:t>
            </a:r>
            <a:r>
              <a:rPr lang="en-US" sz="2400" dirty="0">
                <a:solidFill>
                  <a:schemeClr val="bg1">
                    <a:lumMod val="95000"/>
                  </a:schemeClr>
                </a:solidFill>
              </a:rPr>
              <a:t> beyond exams; it envisions a future where education is not bound by geographical or economic constraints. By democratizing access to advanced learning technologies, we aim to foster a new era of inclusive education where every student, regardless of their background, can thrive.</a:t>
            </a:r>
          </a:p>
          <a:p>
            <a:pPr>
              <a:lnSpc>
                <a:spcPct val="150000"/>
              </a:lnSpc>
            </a:pPr>
            <a:r>
              <a:rPr lang="en-US" sz="2400" dirty="0">
                <a:solidFill>
                  <a:schemeClr val="bg1">
                    <a:lumMod val="95000"/>
                  </a:schemeClr>
                </a:solidFill>
              </a:rPr>
              <a:t>In conclusion, Hand motion based exam </a:t>
            </a:r>
            <a:r>
              <a:rPr lang="en-US" sz="2400" dirty="0" err="1">
                <a:solidFill>
                  <a:schemeClr val="bg1">
                    <a:lumMod val="95000"/>
                  </a:schemeClr>
                </a:solidFill>
              </a:rPr>
              <a:t>edu</a:t>
            </a:r>
            <a:r>
              <a:rPr lang="en-US" sz="2400" dirty="0">
                <a:solidFill>
                  <a:schemeClr val="bg1">
                    <a:lumMod val="95000"/>
                  </a:schemeClr>
                </a:solidFill>
              </a:rPr>
              <a:t> </a:t>
            </a:r>
            <a:r>
              <a:rPr lang="en-US" sz="2400" dirty="0" err="1">
                <a:solidFill>
                  <a:schemeClr val="bg1">
                    <a:lumMod val="95000"/>
                  </a:schemeClr>
                </a:solidFill>
              </a:rPr>
              <a:t>padis</a:t>
            </a:r>
            <a:r>
              <a:rPr lang="en-US" sz="2400" dirty="0">
                <a:solidFill>
                  <a:schemeClr val="bg1">
                    <a:lumMod val="95000"/>
                  </a:schemeClr>
                </a:solidFill>
              </a:rPr>
              <a:t> not just a solution to a problem statement; it's a catalyst for positive change in the education sector. Join us on this journey as we redefine examinations, empower educators, and transform the educational landscape for generations to come. Hand motion based exam </a:t>
            </a:r>
            <a:r>
              <a:rPr lang="en-US" sz="2400" dirty="0" err="1">
                <a:solidFill>
                  <a:schemeClr val="bg1">
                    <a:lumMod val="95000"/>
                  </a:schemeClr>
                </a:solidFill>
              </a:rPr>
              <a:t>edu</a:t>
            </a:r>
            <a:r>
              <a:rPr lang="en-US" sz="2400" dirty="0">
                <a:solidFill>
                  <a:schemeClr val="bg1">
                    <a:lumMod val="95000"/>
                  </a:schemeClr>
                </a:solidFill>
              </a:rPr>
              <a:t> pad— Shaping the Future of Learning.</a:t>
            </a:r>
          </a:p>
          <a:p>
            <a:endParaRPr lang="en-IN" dirty="0">
              <a:solidFill>
                <a:schemeClr val="bg1">
                  <a:lumMod val="95000"/>
                </a:schemeClr>
              </a:solidFill>
            </a:endParaRPr>
          </a:p>
        </p:txBody>
      </p:sp>
      <p:sp>
        <p:nvSpPr>
          <p:cNvPr id="4" name="Slide Number Placeholder 3">
            <a:extLst>
              <a:ext uri="{FF2B5EF4-FFF2-40B4-BE49-F238E27FC236}">
                <a16:creationId xmlns:a16="http://schemas.microsoft.com/office/drawing/2014/main" id="{1C2C6C33-F1F9-DB62-ABCE-F896FB10DCD8}"/>
              </a:ext>
            </a:extLst>
          </p:cNvPr>
          <p:cNvSpPr>
            <a:spLocks noGrp="1"/>
          </p:cNvSpPr>
          <p:nvPr>
            <p:ph type="sldNum" sz="quarter" idx="12"/>
          </p:nvPr>
        </p:nvSpPr>
        <p:spPr/>
        <p:txBody>
          <a:bodyPr/>
          <a:lstStyle/>
          <a:p>
            <a:fld id="{910D916D-FFA0-44F2-9361-B1DF00434C86}" type="slidenum">
              <a:rPr lang="en-IN" smtClean="0"/>
              <a:t>10</a:t>
            </a:fld>
            <a:endParaRPr lang="en-IN"/>
          </a:p>
        </p:txBody>
      </p:sp>
    </p:spTree>
    <p:extLst>
      <p:ext uri="{BB962C8B-B14F-4D97-AF65-F5344CB8AC3E}">
        <p14:creationId xmlns:p14="http://schemas.microsoft.com/office/powerpoint/2010/main" val="1553065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BBF23D-CFDB-4C8F-DFA2-F8AFCB3C23DA}"/>
              </a:ext>
            </a:extLst>
          </p:cNvPr>
          <p:cNvPicPr>
            <a:picLocks noChangeAspect="1"/>
          </p:cNvPicPr>
          <p:nvPr/>
        </p:nvPicPr>
        <p:blipFill>
          <a:blip r:embed="rId2"/>
          <a:stretch>
            <a:fillRect/>
          </a:stretch>
        </p:blipFill>
        <p:spPr>
          <a:xfrm>
            <a:off x="-65314" y="-1"/>
            <a:ext cx="12335070" cy="6997959"/>
          </a:xfrm>
          <a:prstGeom prst="rect">
            <a:avLst/>
          </a:prstGeom>
        </p:spPr>
      </p:pic>
      <p:pic>
        <p:nvPicPr>
          <p:cNvPr id="5" name="object 5">
            <a:extLst>
              <a:ext uri="{FF2B5EF4-FFF2-40B4-BE49-F238E27FC236}">
                <a16:creationId xmlns:a16="http://schemas.microsoft.com/office/drawing/2014/main" id="{6C6F937D-B25D-5E95-CBA9-463CBE0D127D}"/>
              </a:ext>
            </a:extLst>
          </p:cNvPr>
          <p:cNvPicPr/>
          <p:nvPr/>
        </p:nvPicPr>
        <p:blipFill>
          <a:blip r:embed="rId3" cstate="print"/>
          <a:stretch>
            <a:fillRect/>
          </a:stretch>
        </p:blipFill>
        <p:spPr>
          <a:xfrm>
            <a:off x="9080141" y="0"/>
            <a:ext cx="3188059" cy="6923314"/>
          </a:xfrm>
          <a:prstGeom prst="rect">
            <a:avLst/>
          </a:prstGeom>
        </p:spPr>
      </p:pic>
      <p:sp>
        <p:nvSpPr>
          <p:cNvPr id="9" name="Rectangle 8">
            <a:extLst>
              <a:ext uri="{FF2B5EF4-FFF2-40B4-BE49-F238E27FC236}">
                <a16:creationId xmlns:a16="http://schemas.microsoft.com/office/drawing/2014/main" id="{78A001C9-D1D7-A062-0A55-735B8EEF678C}"/>
              </a:ext>
            </a:extLst>
          </p:cNvPr>
          <p:cNvSpPr/>
          <p:nvPr/>
        </p:nvSpPr>
        <p:spPr>
          <a:xfrm>
            <a:off x="3012233" y="-1"/>
            <a:ext cx="2133600" cy="2324100"/>
          </a:xfrm>
          <a:prstGeom prst="rect">
            <a:avLst/>
          </a:prstGeom>
          <a:solidFill>
            <a:srgbClr val="FFD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Content Placeholder 6">
            <a:extLst>
              <a:ext uri="{FF2B5EF4-FFF2-40B4-BE49-F238E27FC236}">
                <a16:creationId xmlns:a16="http://schemas.microsoft.com/office/drawing/2014/main" id="{D925F128-E36F-13F8-907A-23C66914DEB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9052" y="1352548"/>
            <a:ext cx="3611338" cy="3611338"/>
          </a:xfrm>
          <a:prstGeom prst="rect">
            <a:avLst/>
          </a:prstGeom>
        </p:spPr>
      </p:pic>
      <p:sp>
        <p:nvSpPr>
          <p:cNvPr id="15" name="Rectangle 14">
            <a:extLst>
              <a:ext uri="{FF2B5EF4-FFF2-40B4-BE49-F238E27FC236}">
                <a16:creationId xmlns:a16="http://schemas.microsoft.com/office/drawing/2014/main" id="{97C157BE-9788-553F-E214-74D6A0A51672}"/>
              </a:ext>
            </a:extLst>
          </p:cNvPr>
          <p:cNvSpPr/>
          <p:nvPr/>
        </p:nvSpPr>
        <p:spPr>
          <a:xfrm>
            <a:off x="4217437" y="2659224"/>
            <a:ext cx="7053943" cy="24912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D485B47B-0CB7-3324-BDD6-7169CC01A062}"/>
              </a:ext>
            </a:extLst>
          </p:cNvPr>
          <p:cNvSpPr txBox="1"/>
          <p:nvPr/>
        </p:nvSpPr>
        <p:spPr>
          <a:xfrm>
            <a:off x="4422710" y="2976534"/>
            <a:ext cx="6690049" cy="1446550"/>
          </a:xfrm>
          <a:prstGeom prst="rect">
            <a:avLst/>
          </a:prstGeom>
          <a:noFill/>
        </p:spPr>
        <p:txBody>
          <a:bodyPr wrap="square" rtlCol="0">
            <a:spAutoFit/>
          </a:bodyPr>
          <a:lstStyle/>
          <a:p>
            <a:r>
              <a:rPr kumimoji="0" lang="en-US" altLang="en-US" sz="4400" b="1" i="0" u="none" strike="noStrike" cap="none" normalizeH="0" baseline="0" dirty="0">
                <a:ln>
                  <a:noFill/>
                </a:ln>
                <a:solidFill>
                  <a:schemeClr val="tx1"/>
                </a:solidFill>
                <a:effectLst/>
                <a:latin typeface="Harrington" panose="04040505050A02020702" pitchFamily="82" charset="0"/>
              </a:rPr>
              <a:t>3.Correlation between the problem and the solution</a:t>
            </a:r>
            <a:endParaRPr lang="en-IN" sz="4400" b="1" dirty="0">
              <a:latin typeface="Harrington" panose="04040505050A02020702" pitchFamily="82" charset="0"/>
            </a:endParaRPr>
          </a:p>
        </p:txBody>
      </p:sp>
      <p:sp>
        <p:nvSpPr>
          <p:cNvPr id="2" name="Slide Number Placeholder 1">
            <a:extLst>
              <a:ext uri="{FF2B5EF4-FFF2-40B4-BE49-F238E27FC236}">
                <a16:creationId xmlns:a16="http://schemas.microsoft.com/office/drawing/2014/main" id="{0691501C-F54E-C7DC-AD9E-5C3A2F76C56B}"/>
              </a:ext>
            </a:extLst>
          </p:cNvPr>
          <p:cNvSpPr>
            <a:spLocks noGrp="1"/>
          </p:cNvSpPr>
          <p:nvPr>
            <p:ph type="sldNum" sz="quarter" idx="12"/>
          </p:nvPr>
        </p:nvSpPr>
        <p:spPr/>
        <p:txBody>
          <a:bodyPr/>
          <a:lstStyle/>
          <a:p>
            <a:fld id="{910D916D-FFA0-44F2-9361-B1DF00434C86}" type="slidenum">
              <a:rPr lang="en-IN" smtClean="0"/>
              <a:t>11</a:t>
            </a:fld>
            <a:endParaRPr lang="en-IN"/>
          </a:p>
        </p:txBody>
      </p:sp>
    </p:spTree>
    <p:extLst>
      <p:ext uri="{BB962C8B-B14F-4D97-AF65-F5344CB8AC3E}">
        <p14:creationId xmlns:p14="http://schemas.microsoft.com/office/powerpoint/2010/main" val="338043129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C34804-8B69-A085-E949-B7A77CEE4D7D}"/>
              </a:ext>
            </a:extLst>
          </p:cNvPr>
          <p:cNvPicPr>
            <a:picLocks noChangeAspect="1"/>
          </p:cNvPicPr>
          <p:nvPr/>
        </p:nvPicPr>
        <p:blipFill>
          <a:blip r:embed="rId2"/>
          <a:stretch>
            <a:fillRect/>
          </a:stretch>
        </p:blipFill>
        <p:spPr>
          <a:xfrm>
            <a:off x="-55983" y="-1"/>
            <a:ext cx="12335070" cy="6997959"/>
          </a:xfrm>
          <a:prstGeom prst="rect">
            <a:avLst/>
          </a:prstGeom>
        </p:spPr>
      </p:pic>
      <p:sp>
        <p:nvSpPr>
          <p:cNvPr id="2" name="Title 1">
            <a:extLst>
              <a:ext uri="{FF2B5EF4-FFF2-40B4-BE49-F238E27FC236}">
                <a16:creationId xmlns:a16="http://schemas.microsoft.com/office/drawing/2014/main" id="{7867E6F9-3FCC-A9A5-C12A-B2A5F1DABB11}"/>
              </a:ext>
            </a:extLst>
          </p:cNvPr>
          <p:cNvSpPr>
            <a:spLocks noGrp="1"/>
          </p:cNvSpPr>
          <p:nvPr>
            <p:ph type="title"/>
          </p:nvPr>
        </p:nvSpPr>
        <p:spPr>
          <a:xfrm>
            <a:off x="111760" y="330516"/>
            <a:ext cx="11968480" cy="701041"/>
          </a:xfrm>
        </p:spPr>
        <p:txBody>
          <a:bodyPr>
            <a:normAutofit fontScale="90000"/>
          </a:bodyPr>
          <a:lstStyle/>
          <a:p>
            <a:br>
              <a:rPr kumimoji="0" lang="en-US" altLang="en-US" sz="4400" b="0" i="0" u="none" strike="noStrike" cap="none" normalizeH="0" baseline="0" dirty="0">
                <a:ln>
                  <a:noFill/>
                </a:ln>
                <a:solidFill>
                  <a:schemeClr val="tx1"/>
                </a:solidFill>
                <a:effectLst/>
                <a:latin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4ADB13A7-82CE-E001-44E4-3E244853512C}"/>
              </a:ext>
            </a:extLst>
          </p:cNvPr>
          <p:cNvSpPr>
            <a:spLocks noGrp="1"/>
          </p:cNvSpPr>
          <p:nvPr>
            <p:ph idx="1"/>
          </p:nvPr>
        </p:nvSpPr>
        <p:spPr>
          <a:xfrm>
            <a:off x="727710" y="323166"/>
            <a:ext cx="10515600" cy="5694363"/>
          </a:xfrm>
        </p:spPr>
        <p:txBody>
          <a:bodyPr>
            <a:normAutofit fontScale="92500" lnSpcReduction="20000"/>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dirty="0">
                <a:solidFill>
                  <a:schemeClr val="bg1">
                    <a:lumMod val="95000"/>
                  </a:schemeClr>
                </a:solidFill>
              </a:rPr>
              <a:t>The correlation between the problem statement, "Develop a Low-Cost Digital Examination Platform for Inclusive Online Assessments," and our solution, Hand motion based exam </a:t>
            </a:r>
            <a:r>
              <a:rPr lang="en-US" dirty="0" err="1">
                <a:solidFill>
                  <a:schemeClr val="bg1">
                    <a:lumMod val="95000"/>
                  </a:schemeClr>
                </a:solidFill>
              </a:rPr>
              <a:t>edu</a:t>
            </a:r>
            <a:r>
              <a:rPr lang="en-US" dirty="0">
                <a:solidFill>
                  <a:schemeClr val="bg1">
                    <a:lumMod val="95000"/>
                  </a:schemeClr>
                </a:solidFill>
              </a:rPr>
              <a:t> pad, is rooted in a strategic alignment that directly addresses the challenges identified in the education sector.</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dirty="0">
              <a:solidFill>
                <a:schemeClr val="bg1">
                  <a:lumMod val="95000"/>
                </a:schemeClr>
              </a:solidFill>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1" i="0" u="none" strike="noStrike" cap="none" normalizeH="0" baseline="0" dirty="0">
              <a:ln>
                <a:noFill/>
              </a:ln>
              <a:solidFill>
                <a:schemeClr val="bg1">
                  <a:lumMod val="9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bg1">
                    <a:lumMod val="95000"/>
                  </a:schemeClr>
                </a:solidFill>
                <a:effectLst/>
                <a:latin typeface="Arial" panose="020B0604020202020204" pitchFamily="34" charset="0"/>
              </a:rPr>
              <a:t> </a:t>
            </a:r>
            <a:r>
              <a:rPr kumimoji="0" lang="en-US" altLang="en-US" b="1" i="0" u="none" strike="noStrike" cap="none" normalizeH="0" baseline="0" dirty="0">
                <a:ln>
                  <a:noFill/>
                </a:ln>
                <a:solidFill>
                  <a:schemeClr val="bg1">
                    <a:lumMod val="95000"/>
                  </a:schemeClr>
                </a:solidFill>
                <a:effectLst/>
                <a:latin typeface="+mj-lt"/>
              </a:rPr>
              <a:t>Affordability and Accessibility: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0" i="0" u="none" strike="noStrike" cap="none" normalizeH="0" baseline="0" dirty="0">
              <a:ln>
                <a:noFill/>
              </a:ln>
              <a:solidFill>
                <a:schemeClr val="bg1">
                  <a:lumMod val="95000"/>
                </a:schemeClr>
              </a:solidFill>
              <a:effectLst/>
              <a:latin typeface="+mj-lt"/>
            </a:endParaRPr>
          </a:p>
          <a:p>
            <a:pPr marL="457200" lvl="1" indent="0" eaLnBrk="0" fontAlgn="base" hangingPunct="0">
              <a:lnSpc>
                <a:spcPct val="160000"/>
              </a:lnSpc>
              <a:spcBef>
                <a:spcPct val="0"/>
              </a:spcBef>
              <a:spcAft>
                <a:spcPct val="0"/>
              </a:spcAft>
              <a:buFontTx/>
              <a:buChar char="•"/>
            </a:pPr>
            <a:r>
              <a:rPr kumimoji="0" lang="en-US" altLang="en-US" sz="2000" b="1" i="0" u="none" strike="noStrike" cap="none" normalizeH="0" baseline="0" dirty="0">
                <a:ln>
                  <a:noFill/>
                </a:ln>
                <a:solidFill>
                  <a:schemeClr val="bg1">
                    <a:lumMod val="95000"/>
                  </a:schemeClr>
                </a:solidFill>
                <a:effectLst/>
                <a:latin typeface="Arial" panose="020B0604020202020204" pitchFamily="34" charset="0"/>
              </a:rPr>
              <a:t>Problem Statement:</a:t>
            </a: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 Educational institutions, especially in rural areas, face financial constraints, limiting their ability to adopt expensive digital examination platforms.</a:t>
            </a:r>
          </a:p>
          <a:p>
            <a:pPr marL="457200" lvl="1" indent="0" eaLnBrk="0" fontAlgn="base" hangingPunct="0">
              <a:lnSpc>
                <a:spcPct val="160000"/>
              </a:lnSpc>
              <a:spcBef>
                <a:spcPct val="0"/>
              </a:spcBef>
              <a:spcAft>
                <a:spcPct val="0"/>
              </a:spcAft>
              <a:buFontTx/>
              <a:buChar char="•"/>
            </a:pPr>
            <a:endParaRPr kumimoji="0" lang="en-US" altLang="en-US" sz="2000" b="0" i="0" u="none" strike="noStrike" cap="none" normalizeH="0" baseline="0" dirty="0">
              <a:ln>
                <a:noFill/>
              </a:ln>
              <a:solidFill>
                <a:schemeClr val="bg1">
                  <a:lumMod val="95000"/>
                </a:schemeClr>
              </a:solidFill>
              <a:effectLst/>
              <a:latin typeface="Arial" panose="020B0604020202020204" pitchFamily="34" charset="0"/>
            </a:endParaRPr>
          </a:p>
          <a:p>
            <a:pPr marL="457200" lvl="1" indent="0" eaLnBrk="0" fontAlgn="base" hangingPunct="0">
              <a:lnSpc>
                <a:spcPct val="160000"/>
              </a:lnSpc>
              <a:spcBef>
                <a:spcPct val="0"/>
              </a:spcBef>
              <a:spcAft>
                <a:spcPct val="0"/>
              </a:spcAft>
              <a:buFontTx/>
              <a:buChar char="•"/>
            </a:pPr>
            <a:r>
              <a:rPr kumimoji="0" lang="en-US" altLang="en-US" sz="2000" b="1" i="0" u="none" strike="noStrike" cap="none" normalizeH="0" baseline="0" dirty="0">
                <a:ln>
                  <a:noFill/>
                </a:ln>
                <a:solidFill>
                  <a:schemeClr val="bg1">
                    <a:lumMod val="95000"/>
                  </a:schemeClr>
                </a:solidFill>
                <a:effectLst/>
                <a:latin typeface="Arial" panose="020B0604020202020204" pitchFamily="34" charset="0"/>
              </a:rPr>
              <a:t>Solution:</a:t>
            </a: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 Hand motion based exam </a:t>
            </a:r>
            <a:r>
              <a:rPr kumimoji="0" lang="en-US" altLang="en-US" sz="2000" b="0" i="0" u="none" strike="noStrike" cap="none" normalizeH="0" baseline="0" dirty="0" err="1">
                <a:ln>
                  <a:noFill/>
                </a:ln>
                <a:solidFill>
                  <a:schemeClr val="bg1">
                    <a:lumMod val="95000"/>
                  </a:schemeClr>
                </a:solidFill>
                <a:effectLst/>
                <a:latin typeface="Arial" panose="020B0604020202020204" pitchFamily="34" charset="0"/>
              </a:rPr>
              <a:t>edu</a:t>
            </a:r>
            <a:r>
              <a:rPr lang="en-US" altLang="en-US" sz="2000" dirty="0">
                <a:solidFill>
                  <a:schemeClr val="bg1">
                    <a:lumMod val="95000"/>
                  </a:schemeClr>
                </a:solidFill>
                <a:latin typeface="Arial" panose="020B0604020202020204" pitchFamily="34" charset="0"/>
              </a:rPr>
              <a:t>-</a:t>
            </a: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pad offers an affordable alternative that is designed with the economic challenges of educational institutions in mind. Its low-cost nature ensures that even schools with limited budgets can implement a sophisticated digital examination system</a:t>
            </a:r>
            <a:endParaRPr lang="en-IN" sz="2000" dirty="0">
              <a:solidFill>
                <a:schemeClr val="bg1">
                  <a:lumMod val="95000"/>
                </a:schemeClr>
              </a:solidFill>
            </a:endParaRPr>
          </a:p>
        </p:txBody>
      </p:sp>
      <p:cxnSp>
        <p:nvCxnSpPr>
          <p:cNvPr id="6" name="Straight Connector 5">
            <a:extLst>
              <a:ext uri="{FF2B5EF4-FFF2-40B4-BE49-F238E27FC236}">
                <a16:creationId xmlns:a16="http://schemas.microsoft.com/office/drawing/2014/main" id="{AF25927F-6C47-DBB7-20F7-9FE7A45EE589}"/>
              </a:ext>
            </a:extLst>
          </p:cNvPr>
          <p:cNvCxnSpPr>
            <a:cxnSpLocks/>
          </p:cNvCxnSpPr>
          <p:nvPr/>
        </p:nvCxnSpPr>
        <p:spPr>
          <a:xfrm>
            <a:off x="838200" y="2857448"/>
            <a:ext cx="10294620" cy="0"/>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8" name="Rectangle 3">
            <a:extLst>
              <a:ext uri="{FF2B5EF4-FFF2-40B4-BE49-F238E27FC236}">
                <a16:creationId xmlns:a16="http://schemas.microsoft.com/office/drawing/2014/main" id="{55087535-BDE4-8317-7194-46345BD994CC}"/>
              </a:ext>
            </a:extLst>
          </p:cNvPr>
          <p:cNvSpPr>
            <a:spLocks noChangeArrowheads="1"/>
          </p:cNvSpPr>
          <p:nvPr/>
        </p:nvSpPr>
        <p:spPr bwMode="auto">
          <a:xfrm>
            <a:off x="0" y="-323165"/>
            <a:ext cx="3289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D60051D2-B106-EA24-6CF8-DD9576C5A98E}"/>
              </a:ext>
            </a:extLst>
          </p:cNvPr>
          <p:cNvSpPr>
            <a:spLocks noGrp="1"/>
          </p:cNvSpPr>
          <p:nvPr>
            <p:ph type="sldNum" sz="quarter" idx="12"/>
          </p:nvPr>
        </p:nvSpPr>
        <p:spPr/>
        <p:txBody>
          <a:bodyPr/>
          <a:lstStyle/>
          <a:p>
            <a:fld id="{910D916D-FFA0-44F2-9361-B1DF00434C86}" type="slidenum">
              <a:rPr lang="en-IN" smtClean="0"/>
              <a:t>12</a:t>
            </a:fld>
            <a:endParaRPr lang="en-IN" dirty="0"/>
          </a:p>
        </p:txBody>
      </p:sp>
    </p:spTree>
    <p:extLst>
      <p:ext uri="{BB962C8B-B14F-4D97-AF65-F5344CB8AC3E}">
        <p14:creationId xmlns:p14="http://schemas.microsoft.com/office/powerpoint/2010/main" val="299869212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B8074F-4445-90EC-AE8A-D1B3983761D0}"/>
              </a:ext>
            </a:extLst>
          </p:cNvPr>
          <p:cNvPicPr>
            <a:picLocks noChangeAspect="1"/>
          </p:cNvPicPr>
          <p:nvPr/>
        </p:nvPicPr>
        <p:blipFill>
          <a:blip r:embed="rId2"/>
          <a:stretch>
            <a:fillRect/>
          </a:stretch>
        </p:blipFill>
        <p:spPr>
          <a:xfrm>
            <a:off x="-55983" y="-1"/>
            <a:ext cx="12335070" cy="6997959"/>
          </a:xfrm>
          <a:prstGeom prst="rect">
            <a:avLst/>
          </a:prstGeom>
        </p:spPr>
      </p:pic>
      <p:sp>
        <p:nvSpPr>
          <p:cNvPr id="4" name="Rectangle 1">
            <a:extLst>
              <a:ext uri="{FF2B5EF4-FFF2-40B4-BE49-F238E27FC236}">
                <a16:creationId xmlns:a16="http://schemas.microsoft.com/office/drawing/2014/main" id="{03880ED4-DF49-6CB7-9C0B-01E889D3FF21}"/>
              </a:ext>
            </a:extLst>
          </p:cNvPr>
          <p:cNvSpPr>
            <a:spLocks noGrp="1" noChangeArrowheads="1"/>
          </p:cNvSpPr>
          <p:nvPr>
            <p:ph idx="1"/>
          </p:nvPr>
        </p:nvSpPr>
        <p:spPr bwMode="auto">
          <a:xfrm>
            <a:off x="0" y="158764"/>
            <a:ext cx="12191999" cy="667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mj-lt"/>
              </a:rPr>
              <a:t>Customizability to Diverse Needs: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lumMod val="95000"/>
                </a:schemeClr>
              </a:solidFill>
              <a:effectLst/>
              <a:latin typeface="+mj-lt"/>
            </a:endParaRPr>
          </a:p>
          <a:p>
            <a:pPr marL="457200" lvl="1" indent="0" eaLnBrk="0" fontAlgn="base" hangingPunct="0">
              <a:lnSpc>
                <a:spcPct val="150000"/>
              </a:lnSpc>
              <a:spcBef>
                <a:spcPct val="0"/>
              </a:spcBef>
              <a:spcAft>
                <a:spcPct val="0"/>
              </a:spcAft>
              <a:buFontTx/>
              <a:buChar char="•"/>
            </a:pPr>
            <a:r>
              <a:rPr kumimoji="0" lang="en-US" altLang="en-US" sz="1900" b="1" i="0" u="none" strike="noStrike" cap="none" normalizeH="0" baseline="0" dirty="0">
                <a:ln>
                  <a:noFill/>
                </a:ln>
                <a:solidFill>
                  <a:schemeClr val="bg1">
                    <a:lumMod val="95000"/>
                  </a:schemeClr>
                </a:solidFill>
                <a:effectLst/>
                <a:latin typeface="Arial" panose="020B0604020202020204" pitchFamily="34" charset="0"/>
              </a:rPr>
              <a:t>Problem Statement:</a:t>
            </a:r>
            <a:r>
              <a:rPr kumimoji="0" lang="en-US" altLang="en-US" sz="1900" b="0" i="0" u="none" strike="noStrike" cap="none" normalizeH="0" baseline="0" dirty="0">
                <a:ln>
                  <a:noFill/>
                </a:ln>
                <a:solidFill>
                  <a:schemeClr val="bg1">
                    <a:lumMod val="95000"/>
                  </a:schemeClr>
                </a:solidFill>
                <a:effectLst/>
                <a:latin typeface="Arial" panose="020B0604020202020204" pitchFamily="34" charset="0"/>
              </a:rPr>
              <a:t> Educational institutions have unique requirements, and a one-size-fits-all solution may not be practical</a:t>
            </a:r>
          </a:p>
          <a:p>
            <a:pPr marL="457200" lvl="1" indent="0" eaLnBrk="0" fontAlgn="base" hangingPunct="0">
              <a:lnSpc>
                <a:spcPct val="150000"/>
              </a:lnSpc>
              <a:spcBef>
                <a:spcPct val="0"/>
              </a:spcBef>
              <a:spcAft>
                <a:spcPct val="0"/>
              </a:spcAft>
              <a:buFontTx/>
              <a:buChar char="•"/>
            </a:pPr>
            <a:r>
              <a:rPr kumimoji="0" lang="en-US" altLang="en-US" sz="1900" b="1" i="0" u="none" strike="noStrike" cap="none" normalizeH="0" baseline="0" dirty="0">
                <a:ln>
                  <a:noFill/>
                </a:ln>
                <a:solidFill>
                  <a:schemeClr val="bg1">
                    <a:lumMod val="95000"/>
                  </a:schemeClr>
                </a:solidFill>
                <a:effectLst/>
                <a:latin typeface="Arial" panose="020B0604020202020204" pitchFamily="34" charset="0"/>
              </a:rPr>
              <a:t>Solution:</a:t>
            </a:r>
            <a:r>
              <a:rPr kumimoji="0" lang="en-US" altLang="en-US" sz="1900" b="0" i="0" u="none" strike="noStrike" cap="none" normalizeH="0" baseline="0" dirty="0">
                <a:ln>
                  <a:noFill/>
                </a:ln>
                <a:solidFill>
                  <a:schemeClr val="bg1">
                    <a:lumMod val="95000"/>
                  </a:schemeClr>
                </a:solidFill>
                <a:effectLst/>
                <a:latin typeface="Arial" panose="020B0604020202020204" pitchFamily="34" charset="0"/>
              </a:rPr>
              <a:t> </a:t>
            </a:r>
            <a:r>
              <a:rPr kumimoji="0" lang="en-US" altLang="en-US" sz="1900" b="0" i="0" u="none" strike="noStrike" cap="none" normalizeH="0" baseline="0" dirty="0" err="1">
                <a:ln>
                  <a:noFill/>
                </a:ln>
                <a:solidFill>
                  <a:schemeClr val="bg1">
                    <a:lumMod val="95000"/>
                  </a:schemeClr>
                </a:solidFill>
                <a:effectLst/>
                <a:latin typeface="Arial" panose="020B0604020202020204" pitchFamily="34" charset="0"/>
              </a:rPr>
              <a:t>Py</a:t>
            </a:r>
            <a:r>
              <a:rPr kumimoji="0" lang="en-US" altLang="en-US" sz="1900" b="0" i="0" u="none" strike="noStrike" cap="none" normalizeH="0" baseline="0" dirty="0">
                <a:ln>
                  <a:noFill/>
                </a:ln>
                <a:solidFill>
                  <a:schemeClr val="bg1">
                    <a:lumMod val="95000"/>
                  </a:schemeClr>
                </a:solidFill>
                <a:effectLst/>
                <a:latin typeface="Arial" panose="020B0604020202020204" pitchFamily="34" charset="0"/>
              </a:rPr>
              <a:t>-Digital's high degree of customizability addresses this concern. It is adaptable to various educational settings, allowing institutions to tailor the platform to their specific needs ensuring a seamless integration with existing systems.</a:t>
            </a:r>
          </a:p>
          <a:p>
            <a:pPr marL="457200" lvl="1" indent="0" eaLnBrk="0" fontAlgn="base" hangingPunct="0">
              <a:lnSpc>
                <a:spcPct val="150000"/>
              </a:lnSpc>
              <a:spcBef>
                <a:spcPct val="0"/>
              </a:spcBef>
              <a:spcAft>
                <a:spcPct val="0"/>
              </a:spcAft>
              <a:buFontTx/>
              <a:buChar char="•"/>
            </a:pPr>
            <a:endParaRPr kumimoji="0" lang="en-US" altLang="en-US" sz="1900" b="0" i="0" u="none" strike="noStrike" cap="none" normalizeH="0" baseline="0" dirty="0">
              <a:ln>
                <a:noFill/>
              </a:ln>
              <a:solidFill>
                <a:schemeClr val="bg1">
                  <a:lumMod val="9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mj-lt"/>
              </a:rPr>
              <a:t>Versatility Beyond Examinations: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bg1">
                  <a:lumMod val="95000"/>
                </a:schemeClr>
              </a:solidFill>
              <a:effectLst/>
              <a:latin typeface="+mj-lt"/>
            </a:endParaRPr>
          </a:p>
          <a:p>
            <a:pPr marL="457200" lvl="1" indent="0" eaLnBrk="0" fontAlgn="base" hangingPunct="0">
              <a:lnSpc>
                <a:spcPct val="150000"/>
              </a:lnSpc>
              <a:spcBef>
                <a:spcPct val="0"/>
              </a:spcBef>
              <a:spcAft>
                <a:spcPct val="0"/>
              </a:spcAft>
              <a:buFontTx/>
              <a:buChar char="•"/>
            </a:pPr>
            <a:r>
              <a:rPr kumimoji="0" lang="en-US" altLang="en-US" sz="1900" b="1" i="0" u="none" strike="noStrike" cap="none" normalizeH="0" baseline="0" dirty="0">
                <a:ln>
                  <a:noFill/>
                </a:ln>
                <a:solidFill>
                  <a:schemeClr val="bg1">
                    <a:lumMod val="95000"/>
                  </a:schemeClr>
                </a:solidFill>
                <a:effectLst/>
                <a:latin typeface="Arial" panose="020B0604020202020204" pitchFamily="34" charset="0"/>
              </a:rPr>
              <a:t>Problem Statement:</a:t>
            </a:r>
            <a:r>
              <a:rPr kumimoji="0" lang="en-US" altLang="en-US" sz="1900" b="0" i="0" u="none" strike="noStrike" cap="none" normalizeH="0" baseline="0" dirty="0">
                <a:ln>
                  <a:noFill/>
                </a:ln>
                <a:solidFill>
                  <a:schemeClr val="bg1">
                    <a:lumMod val="95000"/>
                  </a:schemeClr>
                </a:solidFill>
                <a:effectLst/>
                <a:latin typeface="Arial" panose="020B0604020202020204" pitchFamily="34" charset="0"/>
              </a:rPr>
              <a:t> Traditional examination platforms may serve a single purpose and lack versatility.</a:t>
            </a:r>
          </a:p>
          <a:p>
            <a:pPr marL="457200" lvl="1" indent="0" eaLnBrk="0" fontAlgn="base" hangingPunct="0">
              <a:lnSpc>
                <a:spcPct val="150000"/>
              </a:lnSpc>
              <a:spcBef>
                <a:spcPct val="0"/>
              </a:spcBef>
              <a:spcAft>
                <a:spcPct val="0"/>
              </a:spcAft>
              <a:buFontTx/>
              <a:buChar char="•"/>
            </a:pPr>
            <a:r>
              <a:rPr kumimoji="0" lang="en-US" altLang="en-US" sz="1900" b="1" i="0" u="none" strike="noStrike" cap="none" normalizeH="0" baseline="0" dirty="0">
                <a:ln>
                  <a:noFill/>
                </a:ln>
                <a:solidFill>
                  <a:schemeClr val="bg1">
                    <a:lumMod val="95000"/>
                  </a:schemeClr>
                </a:solidFill>
                <a:effectLst/>
                <a:latin typeface="Arial" panose="020B0604020202020204" pitchFamily="34" charset="0"/>
              </a:rPr>
              <a:t>Solution:</a:t>
            </a:r>
            <a:r>
              <a:rPr kumimoji="0" lang="en-US" altLang="en-US" sz="1900" b="0" i="0" u="none" strike="noStrike" cap="none" normalizeH="0" baseline="0" dirty="0">
                <a:ln>
                  <a:noFill/>
                </a:ln>
                <a:solidFill>
                  <a:schemeClr val="bg1">
                    <a:lumMod val="95000"/>
                  </a:schemeClr>
                </a:solidFill>
                <a:effectLst/>
                <a:latin typeface="Arial" panose="020B0604020202020204" pitchFamily="34" charset="0"/>
              </a:rPr>
              <a:t> Hand motion based exam </a:t>
            </a:r>
            <a:r>
              <a:rPr kumimoji="0" lang="en-US" altLang="en-US" sz="1900" b="0" i="0" u="none" strike="noStrike" cap="none" normalizeH="0" baseline="0" dirty="0" err="1">
                <a:ln>
                  <a:noFill/>
                </a:ln>
                <a:solidFill>
                  <a:schemeClr val="bg1">
                    <a:lumMod val="95000"/>
                  </a:schemeClr>
                </a:solidFill>
                <a:effectLst/>
                <a:latin typeface="Arial" panose="020B0604020202020204" pitchFamily="34" charset="0"/>
              </a:rPr>
              <a:t>edu</a:t>
            </a:r>
            <a:r>
              <a:rPr lang="en-US" altLang="en-US" sz="1900" dirty="0">
                <a:solidFill>
                  <a:schemeClr val="bg1">
                    <a:lumMod val="95000"/>
                  </a:schemeClr>
                </a:solidFill>
                <a:latin typeface="Arial" panose="020B0604020202020204" pitchFamily="34" charset="0"/>
              </a:rPr>
              <a:t>-</a:t>
            </a:r>
            <a:r>
              <a:rPr kumimoji="0" lang="en-US" altLang="en-US" sz="1900" b="0" i="0" u="none" strike="noStrike" cap="none" normalizeH="0" baseline="0" dirty="0">
                <a:ln>
                  <a:noFill/>
                </a:ln>
                <a:solidFill>
                  <a:schemeClr val="bg1">
                    <a:lumMod val="95000"/>
                  </a:schemeClr>
                </a:solidFill>
                <a:effectLst/>
                <a:latin typeface="Arial" panose="020B0604020202020204" pitchFamily="34" charset="0"/>
              </a:rPr>
              <a:t>pad goes beyond exams, introducing a hand-gestured virtual hover for interactive learning. </a:t>
            </a:r>
          </a:p>
          <a:p>
            <a:pPr marL="457200" lvl="1" indent="0" eaLnBrk="0" fontAlgn="base" hangingPunct="0">
              <a:lnSpc>
                <a:spcPct val="150000"/>
              </a:lnSpc>
              <a:spcBef>
                <a:spcPct val="0"/>
              </a:spcBef>
              <a:spcAft>
                <a:spcPct val="0"/>
              </a:spcAft>
              <a:buFontTx/>
              <a:buChar char="•"/>
            </a:pPr>
            <a:r>
              <a:rPr kumimoji="0" lang="en-US" altLang="en-US" sz="1900" b="0" i="0" u="none" strike="noStrike" cap="none" normalizeH="0" baseline="0" dirty="0">
                <a:ln>
                  <a:noFill/>
                </a:ln>
                <a:solidFill>
                  <a:schemeClr val="bg1">
                    <a:lumMod val="95000"/>
                  </a:schemeClr>
                </a:solidFill>
                <a:effectLst/>
                <a:latin typeface="Arial" panose="020B0604020202020204" pitchFamily="34" charset="0"/>
              </a:rPr>
              <a:t>This versatility transforms the platform into a dynamic educational tool, fostering engagement and providing a holistic learning experience.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lumMod val="95000"/>
                </a:schemeClr>
              </a:solidFill>
              <a:effectLst/>
              <a:latin typeface="Arial" panose="020B0604020202020204" pitchFamily="34" charset="0"/>
            </a:endParaRPr>
          </a:p>
        </p:txBody>
      </p:sp>
      <p:sp>
        <p:nvSpPr>
          <p:cNvPr id="2" name="Slide Number Placeholder 1">
            <a:extLst>
              <a:ext uri="{FF2B5EF4-FFF2-40B4-BE49-F238E27FC236}">
                <a16:creationId xmlns:a16="http://schemas.microsoft.com/office/drawing/2014/main" id="{C2F0B52D-E905-1885-D2C7-C104AEECA41A}"/>
              </a:ext>
            </a:extLst>
          </p:cNvPr>
          <p:cNvSpPr>
            <a:spLocks noGrp="1"/>
          </p:cNvSpPr>
          <p:nvPr>
            <p:ph type="sldNum" sz="quarter" idx="12"/>
          </p:nvPr>
        </p:nvSpPr>
        <p:spPr/>
        <p:txBody>
          <a:bodyPr/>
          <a:lstStyle/>
          <a:p>
            <a:fld id="{910D916D-FFA0-44F2-9361-B1DF00434C86}" type="slidenum">
              <a:rPr lang="en-IN" smtClean="0"/>
              <a:t>13</a:t>
            </a:fld>
            <a:endParaRPr lang="en-IN"/>
          </a:p>
        </p:txBody>
      </p:sp>
    </p:spTree>
    <p:extLst>
      <p:ext uri="{BB962C8B-B14F-4D97-AF65-F5344CB8AC3E}">
        <p14:creationId xmlns:p14="http://schemas.microsoft.com/office/powerpoint/2010/main" val="20961015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0306FB-1AA8-E4CE-1458-52D4360847BA}"/>
              </a:ext>
            </a:extLst>
          </p:cNvPr>
          <p:cNvPicPr>
            <a:picLocks noChangeAspect="1"/>
          </p:cNvPicPr>
          <p:nvPr/>
        </p:nvPicPr>
        <p:blipFill>
          <a:blip r:embed="rId2"/>
          <a:stretch>
            <a:fillRect/>
          </a:stretch>
        </p:blipFill>
        <p:spPr>
          <a:xfrm>
            <a:off x="-55983" y="-1"/>
            <a:ext cx="12335070" cy="6997959"/>
          </a:xfrm>
          <a:prstGeom prst="rect">
            <a:avLst/>
          </a:prstGeom>
        </p:spPr>
      </p:pic>
      <p:sp>
        <p:nvSpPr>
          <p:cNvPr id="5" name="Rectangle 1">
            <a:extLst>
              <a:ext uri="{FF2B5EF4-FFF2-40B4-BE49-F238E27FC236}">
                <a16:creationId xmlns:a16="http://schemas.microsoft.com/office/drawing/2014/main" id="{2F24D8D4-4677-6ED5-F651-DA86FCDB3080}"/>
              </a:ext>
            </a:extLst>
          </p:cNvPr>
          <p:cNvSpPr>
            <a:spLocks noGrp="1" noChangeArrowheads="1"/>
          </p:cNvSpPr>
          <p:nvPr>
            <p:ph idx="1"/>
          </p:nvPr>
        </p:nvSpPr>
        <p:spPr bwMode="auto">
          <a:xfrm>
            <a:off x="0" y="-345107"/>
            <a:ext cx="12192000" cy="7548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bg1">
                  <a:lumMod val="95000"/>
                </a:schemeClr>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mj-lt"/>
              </a:rPr>
              <a:t>Digital Empowerment and Inclusivity: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lumMod val="95000"/>
                </a:schemeClr>
              </a:solidFill>
              <a:effectLst/>
              <a:latin typeface="+mj-lt"/>
            </a:endParaRPr>
          </a:p>
          <a:p>
            <a:pPr marL="457200" lvl="1" indent="0" eaLnBrk="0" fontAlgn="base" hangingPunct="0">
              <a:lnSpc>
                <a:spcPct val="150000"/>
              </a:lnSpc>
              <a:spcBef>
                <a:spcPct val="0"/>
              </a:spcBef>
              <a:spcAft>
                <a:spcPct val="0"/>
              </a:spcAft>
              <a:buFontTx/>
              <a:buChar char="•"/>
            </a:pPr>
            <a:r>
              <a:rPr kumimoji="0" lang="en-US" altLang="en-US" sz="1900" b="1" i="0" u="none" strike="noStrike" cap="none" normalizeH="0" baseline="0" dirty="0">
                <a:ln>
                  <a:noFill/>
                </a:ln>
                <a:solidFill>
                  <a:schemeClr val="bg1">
                    <a:lumMod val="95000"/>
                  </a:schemeClr>
                </a:solidFill>
                <a:effectLst/>
                <a:latin typeface="Arial" panose="020B0604020202020204" pitchFamily="34" charset="0"/>
              </a:rPr>
              <a:t>Problem Statement:</a:t>
            </a:r>
            <a:r>
              <a:rPr kumimoji="0" lang="en-US" altLang="en-US" sz="1900" b="0" i="0" u="none" strike="noStrike" cap="none" normalizeH="0" baseline="0" dirty="0">
                <a:ln>
                  <a:noFill/>
                </a:ln>
                <a:solidFill>
                  <a:schemeClr val="bg1">
                    <a:lumMod val="95000"/>
                  </a:schemeClr>
                </a:solidFill>
                <a:effectLst/>
                <a:latin typeface="Arial" panose="020B0604020202020204" pitchFamily="34" charset="0"/>
              </a:rPr>
              <a:t> The digital divide poses a barrier to inclusive education, limiting access to advanced learning technologies.</a:t>
            </a:r>
          </a:p>
          <a:p>
            <a:pPr marL="457200" lvl="1" indent="0" eaLnBrk="0" fontAlgn="base" hangingPunct="0">
              <a:lnSpc>
                <a:spcPct val="150000"/>
              </a:lnSpc>
              <a:spcBef>
                <a:spcPct val="0"/>
              </a:spcBef>
              <a:spcAft>
                <a:spcPct val="0"/>
              </a:spcAft>
              <a:buFontTx/>
              <a:buChar char="•"/>
            </a:pPr>
            <a:r>
              <a:rPr kumimoji="0" lang="en-US" altLang="en-US" sz="1900" b="1" i="0" u="none" strike="noStrike" cap="none" normalizeH="0" baseline="0" dirty="0">
                <a:ln>
                  <a:noFill/>
                </a:ln>
                <a:solidFill>
                  <a:schemeClr val="bg1">
                    <a:lumMod val="95000"/>
                  </a:schemeClr>
                </a:solidFill>
                <a:effectLst/>
                <a:latin typeface="Arial" panose="020B0604020202020204" pitchFamily="34" charset="0"/>
              </a:rPr>
              <a:t>Solution:</a:t>
            </a:r>
            <a:r>
              <a:rPr kumimoji="0" lang="en-US" altLang="en-US" sz="1900" b="0" i="0" u="none" strike="noStrike" cap="none" normalizeH="0" baseline="0" dirty="0">
                <a:ln>
                  <a:noFill/>
                </a:ln>
                <a:solidFill>
                  <a:schemeClr val="bg1">
                    <a:lumMod val="95000"/>
                  </a:schemeClr>
                </a:solidFill>
                <a:effectLst/>
                <a:latin typeface="Arial" panose="020B0604020202020204" pitchFamily="34" charset="0"/>
              </a:rPr>
              <a:t> Hand motion based exam </a:t>
            </a:r>
            <a:r>
              <a:rPr kumimoji="0" lang="en-US" altLang="en-US" sz="1900" b="0" i="0" u="none" strike="noStrike" cap="none" normalizeH="0" baseline="0" dirty="0" err="1">
                <a:ln>
                  <a:noFill/>
                </a:ln>
                <a:solidFill>
                  <a:schemeClr val="bg1">
                    <a:lumMod val="95000"/>
                  </a:schemeClr>
                </a:solidFill>
                <a:effectLst/>
                <a:latin typeface="Arial" panose="020B0604020202020204" pitchFamily="34" charset="0"/>
              </a:rPr>
              <a:t>edu</a:t>
            </a:r>
            <a:r>
              <a:rPr kumimoji="0" lang="en-US" altLang="en-US" sz="1900" b="0" i="0" u="none" strike="noStrike" cap="none" normalizeH="0" baseline="0" dirty="0">
                <a:ln>
                  <a:noFill/>
                </a:ln>
                <a:solidFill>
                  <a:schemeClr val="bg1">
                    <a:lumMod val="95000"/>
                  </a:schemeClr>
                </a:solidFill>
                <a:effectLst/>
                <a:latin typeface="Arial" panose="020B0604020202020204" pitchFamily="34" charset="0"/>
              </a:rPr>
              <a:t> </a:t>
            </a:r>
            <a:r>
              <a:rPr kumimoji="0" lang="en-US" altLang="en-US" sz="1900" b="0" i="0" u="none" strike="noStrike" cap="none" normalizeH="0" baseline="0" dirty="0" err="1">
                <a:ln>
                  <a:noFill/>
                </a:ln>
                <a:solidFill>
                  <a:schemeClr val="bg1">
                    <a:lumMod val="95000"/>
                  </a:schemeClr>
                </a:solidFill>
                <a:effectLst/>
                <a:latin typeface="Arial" panose="020B0604020202020204" pitchFamily="34" charset="0"/>
              </a:rPr>
              <a:t>padaligns</a:t>
            </a:r>
            <a:r>
              <a:rPr kumimoji="0" lang="en-US" altLang="en-US" sz="1900" b="0" i="0" u="none" strike="noStrike" cap="none" normalizeH="0" baseline="0" dirty="0">
                <a:ln>
                  <a:noFill/>
                </a:ln>
                <a:solidFill>
                  <a:schemeClr val="bg1">
                    <a:lumMod val="95000"/>
                  </a:schemeClr>
                </a:solidFill>
                <a:effectLst/>
                <a:latin typeface="Arial" panose="020B0604020202020204" pitchFamily="34" charset="0"/>
              </a:rPr>
              <a:t> with the vision of Digital India by making motion-sensing technology accessible through non-touch devices. This not only addresses the digital divide but also empowers students in rural areas, ensuring they have equal opportunities for quality education.</a:t>
            </a:r>
          </a:p>
          <a:p>
            <a:pPr marL="457200" lvl="1" indent="0" eaLnBrk="0" fontAlgn="base" hangingPunct="0">
              <a:lnSpc>
                <a:spcPct val="150000"/>
              </a:lnSpc>
              <a:spcBef>
                <a:spcPct val="0"/>
              </a:spcBef>
              <a:spcAft>
                <a:spcPct val="0"/>
              </a:spcAft>
              <a:buFontTx/>
              <a:buChar char="•"/>
            </a:pPr>
            <a:endParaRPr kumimoji="0" lang="en-US" altLang="en-US" sz="1900" b="0" i="0" u="none" strike="noStrike" cap="none" normalizeH="0" baseline="0" dirty="0">
              <a:ln>
                <a:noFill/>
              </a:ln>
              <a:solidFill>
                <a:schemeClr val="bg1">
                  <a:lumMod val="9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mj-lt"/>
              </a:rPr>
              <a:t>Remote Learning and Cost-Effective Technology:</a:t>
            </a:r>
          </a:p>
          <a:p>
            <a:pPr marL="457200" lvl="1" indent="0" eaLnBrk="0" fontAlgn="base" hangingPunct="0">
              <a:lnSpc>
                <a:spcPct val="150000"/>
              </a:lnSpc>
              <a:spcBef>
                <a:spcPct val="0"/>
              </a:spcBef>
              <a:spcAft>
                <a:spcPct val="0"/>
              </a:spcAft>
              <a:buFontTx/>
              <a:buChar char="•"/>
            </a:pPr>
            <a:endParaRPr kumimoji="0" lang="en-US" altLang="en-US" sz="1900" b="0" i="0" u="none" strike="noStrike" cap="none" normalizeH="0" baseline="0" dirty="0">
              <a:ln>
                <a:noFill/>
              </a:ln>
              <a:solidFill>
                <a:schemeClr val="bg1">
                  <a:lumMod val="95000"/>
                </a:schemeClr>
              </a:solidFill>
              <a:effectLst/>
              <a:latin typeface="Arial" panose="020B0604020202020204" pitchFamily="34" charset="0"/>
              <a:cs typeface="Arial" panose="020B0604020202020204" pitchFamily="34" charset="0"/>
            </a:endParaRPr>
          </a:p>
          <a:p>
            <a:pPr marL="457200" lvl="1" indent="0" eaLnBrk="0" fontAlgn="base" hangingPunct="0">
              <a:lnSpc>
                <a:spcPct val="150000"/>
              </a:lnSpc>
              <a:spcBef>
                <a:spcPct val="0"/>
              </a:spcBef>
              <a:spcAft>
                <a:spcPct val="0"/>
              </a:spcAft>
              <a:buFontTx/>
              <a:buChar char="•"/>
            </a:pPr>
            <a:r>
              <a:rPr kumimoji="0" lang="en-US" altLang="en-US" sz="1900" b="1" i="0" u="none" strike="noStrike" cap="none" normalizeH="0" baseline="0" dirty="0">
                <a:ln>
                  <a:noFill/>
                </a:ln>
                <a:solidFill>
                  <a:schemeClr val="bg1">
                    <a:lumMod val="95000"/>
                  </a:schemeClr>
                </a:solidFill>
                <a:effectLst/>
                <a:latin typeface="Arial" panose="020B0604020202020204" pitchFamily="34" charset="0"/>
                <a:cs typeface="Arial" panose="020B0604020202020204" pitchFamily="34" charset="0"/>
              </a:rPr>
              <a:t>Problem Statement:</a:t>
            </a:r>
            <a:r>
              <a:rPr kumimoji="0" lang="en-US" altLang="en-US" sz="1900" b="0" i="0" u="none" strike="noStrike" cap="none" normalizeH="0" baseline="0" dirty="0">
                <a:ln>
                  <a:noFill/>
                </a:ln>
                <a:solidFill>
                  <a:schemeClr val="bg1">
                    <a:lumMod val="95000"/>
                  </a:schemeClr>
                </a:solidFill>
                <a:effectLst/>
                <a:latin typeface="Arial" panose="020B0604020202020204" pitchFamily="34" charset="0"/>
                <a:cs typeface="Arial" panose="020B0604020202020204" pitchFamily="34" charset="0"/>
              </a:rPr>
              <a:t> Remote learning faces challenges, especially in economically constrained environments.</a:t>
            </a:r>
          </a:p>
          <a:p>
            <a:pPr marL="457200" lvl="1" indent="0" eaLnBrk="0" fontAlgn="base" hangingPunct="0">
              <a:lnSpc>
                <a:spcPct val="150000"/>
              </a:lnSpc>
              <a:spcBef>
                <a:spcPct val="0"/>
              </a:spcBef>
              <a:spcAft>
                <a:spcPct val="0"/>
              </a:spcAft>
              <a:buFontTx/>
              <a:buChar char="•"/>
            </a:pPr>
            <a:r>
              <a:rPr kumimoji="0" lang="en-US" altLang="en-US" sz="1900" b="1" i="0" u="none" strike="noStrike" cap="none" normalizeH="0" baseline="0" dirty="0">
                <a:ln>
                  <a:noFill/>
                </a:ln>
                <a:solidFill>
                  <a:schemeClr val="bg1">
                    <a:lumMod val="95000"/>
                  </a:schemeClr>
                </a:solidFill>
                <a:effectLst/>
                <a:latin typeface="Arial" panose="020B0604020202020204" pitchFamily="34" charset="0"/>
                <a:cs typeface="Arial" panose="020B0604020202020204" pitchFamily="34" charset="0"/>
              </a:rPr>
              <a:t>Solution:</a:t>
            </a:r>
            <a:r>
              <a:rPr kumimoji="0" lang="en-US" altLang="en-US" sz="1900" b="0" i="0" u="none" strike="noStrike" cap="none" normalizeH="0" baseline="0" dirty="0">
                <a:ln>
                  <a:noFill/>
                </a:ln>
                <a:solidFill>
                  <a:schemeClr val="bg1">
                    <a:lumMod val="95000"/>
                  </a:schemeClr>
                </a:solidFill>
                <a:effectLst/>
                <a:latin typeface="Arial" panose="020B0604020202020204" pitchFamily="34" charset="0"/>
                <a:cs typeface="Arial" panose="020B0604020202020204" pitchFamily="34" charset="0"/>
              </a:rPr>
              <a:t> Hand motion based exam </a:t>
            </a:r>
            <a:r>
              <a:rPr kumimoji="0" lang="en-US" altLang="en-US" sz="1900" b="0" i="0" u="none" strike="noStrike" cap="none" normalizeH="0" baseline="0" dirty="0" err="1">
                <a:ln>
                  <a:noFill/>
                </a:ln>
                <a:solidFill>
                  <a:schemeClr val="bg1">
                    <a:lumMod val="95000"/>
                  </a:schemeClr>
                </a:solidFill>
                <a:effectLst/>
                <a:latin typeface="Arial" panose="020B0604020202020204" pitchFamily="34" charset="0"/>
                <a:cs typeface="Arial" panose="020B0604020202020204" pitchFamily="34" charset="0"/>
              </a:rPr>
              <a:t>edu</a:t>
            </a:r>
            <a:r>
              <a:rPr lang="en-US" altLang="en-US" sz="1900" dirty="0">
                <a:solidFill>
                  <a:schemeClr val="bg1">
                    <a:lumMod val="95000"/>
                  </a:schemeClr>
                </a:solidFill>
                <a:latin typeface="Arial" panose="020B0604020202020204" pitchFamily="34" charset="0"/>
                <a:cs typeface="Arial" panose="020B0604020202020204" pitchFamily="34" charset="0"/>
              </a:rPr>
              <a:t>-</a:t>
            </a:r>
            <a:r>
              <a:rPr kumimoji="0" lang="en-US" altLang="en-US" sz="1900" b="0" i="0" u="none" strike="noStrike" cap="none" normalizeH="0" baseline="0" dirty="0">
                <a:ln>
                  <a:noFill/>
                </a:ln>
                <a:solidFill>
                  <a:schemeClr val="bg1">
                    <a:lumMod val="95000"/>
                  </a:schemeClr>
                </a:solidFill>
                <a:effectLst/>
                <a:latin typeface="Arial" panose="020B0604020202020204" pitchFamily="34" charset="0"/>
                <a:cs typeface="Arial" panose="020B0604020202020204" pitchFamily="34" charset="0"/>
              </a:rPr>
              <a:t>pad facilitates remote learning by allowing students to use their non-touch laptops or mobile phones as motion-sensing devices. This cost-effective approach ensures that students can participate in online assessments with minimal expenditure, contributing to a smoother online teaching-learning process.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lumMod val="95000"/>
                </a:schemeClr>
              </a:solidFill>
              <a:effectLst/>
              <a:latin typeface="Arial" panose="020B0604020202020204" pitchFamily="34" charset="0"/>
            </a:endParaRPr>
          </a:p>
        </p:txBody>
      </p:sp>
      <p:sp>
        <p:nvSpPr>
          <p:cNvPr id="2" name="Slide Number Placeholder 1">
            <a:extLst>
              <a:ext uri="{FF2B5EF4-FFF2-40B4-BE49-F238E27FC236}">
                <a16:creationId xmlns:a16="http://schemas.microsoft.com/office/drawing/2014/main" id="{ACEBABD6-F841-A33E-3132-954A119232F7}"/>
              </a:ext>
            </a:extLst>
          </p:cNvPr>
          <p:cNvSpPr>
            <a:spLocks noGrp="1"/>
          </p:cNvSpPr>
          <p:nvPr>
            <p:ph type="sldNum" sz="quarter" idx="12"/>
          </p:nvPr>
        </p:nvSpPr>
        <p:spPr/>
        <p:txBody>
          <a:bodyPr/>
          <a:lstStyle/>
          <a:p>
            <a:fld id="{910D916D-FFA0-44F2-9361-B1DF00434C86}" type="slidenum">
              <a:rPr lang="en-IN" smtClean="0"/>
              <a:t>14</a:t>
            </a:fld>
            <a:endParaRPr lang="en-IN"/>
          </a:p>
        </p:txBody>
      </p:sp>
    </p:spTree>
    <p:extLst>
      <p:ext uri="{BB962C8B-B14F-4D97-AF65-F5344CB8AC3E}">
        <p14:creationId xmlns:p14="http://schemas.microsoft.com/office/powerpoint/2010/main" val="421088434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D7D6AF-DA47-A212-5E49-03F7CA54AFC8}"/>
              </a:ext>
            </a:extLst>
          </p:cNvPr>
          <p:cNvPicPr>
            <a:picLocks noChangeAspect="1"/>
          </p:cNvPicPr>
          <p:nvPr/>
        </p:nvPicPr>
        <p:blipFill>
          <a:blip r:embed="rId2"/>
          <a:stretch>
            <a:fillRect/>
          </a:stretch>
        </p:blipFill>
        <p:spPr>
          <a:xfrm>
            <a:off x="-71535" y="0"/>
            <a:ext cx="12335070" cy="6997959"/>
          </a:xfrm>
          <a:prstGeom prst="rect">
            <a:avLst/>
          </a:prstGeom>
        </p:spPr>
      </p:pic>
      <p:sp>
        <p:nvSpPr>
          <p:cNvPr id="2" name="Title 1">
            <a:extLst>
              <a:ext uri="{FF2B5EF4-FFF2-40B4-BE49-F238E27FC236}">
                <a16:creationId xmlns:a16="http://schemas.microsoft.com/office/drawing/2014/main" id="{2608A095-94B0-3D56-483D-AE9AD59D8B1F}"/>
              </a:ext>
            </a:extLst>
          </p:cNvPr>
          <p:cNvSpPr>
            <a:spLocks noGrp="1"/>
          </p:cNvSpPr>
          <p:nvPr>
            <p:ph type="title"/>
          </p:nvPr>
        </p:nvSpPr>
        <p:spPr/>
        <p:txBody>
          <a:bodyPr/>
          <a:lstStyle/>
          <a:p>
            <a:r>
              <a:rPr lang="en-IN" dirty="0">
                <a:solidFill>
                  <a:srgbClr val="3366FF"/>
                </a:solidFill>
              </a:rPr>
              <a:t>Summary of Corelation</a:t>
            </a:r>
          </a:p>
        </p:txBody>
      </p:sp>
      <p:sp>
        <p:nvSpPr>
          <p:cNvPr id="3" name="Content Placeholder 2">
            <a:extLst>
              <a:ext uri="{FF2B5EF4-FFF2-40B4-BE49-F238E27FC236}">
                <a16:creationId xmlns:a16="http://schemas.microsoft.com/office/drawing/2014/main" id="{8E079B73-D20C-4B38-ABF2-59F76AA21013}"/>
              </a:ext>
            </a:extLst>
          </p:cNvPr>
          <p:cNvSpPr>
            <a:spLocks noGrp="1"/>
          </p:cNvSpPr>
          <p:nvPr>
            <p:ph idx="1"/>
          </p:nvPr>
        </p:nvSpPr>
        <p:spPr/>
        <p:txBody>
          <a:bodyPr>
            <a:normAutofit fontScale="92500"/>
          </a:bodyPr>
          <a:lstStyle/>
          <a:p>
            <a:pPr>
              <a:lnSpc>
                <a:spcPct val="150000"/>
              </a:lnSpc>
            </a:pPr>
            <a:r>
              <a:rPr lang="en-US" dirty="0">
                <a:solidFill>
                  <a:schemeClr val="bg1">
                    <a:lumMod val="95000"/>
                  </a:schemeClr>
                </a:solidFill>
                <a:latin typeface="Arial" panose="020B0604020202020204" pitchFamily="34" charset="0"/>
                <a:cs typeface="Arial" panose="020B0604020202020204" pitchFamily="34" charset="0"/>
              </a:rPr>
              <a:t>In summary, the correlation between the problem statement and Hand motion based exam </a:t>
            </a:r>
            <a:r>
              <a:rPr lang="en-US" dirty="0" err="1">
                <a:solidFill>
                  <a:schemeClr val="bg1">
                    <a:lumMod val="95000"/>
                  </a:schemeClr>
                </a:solidFill>
                <a:latin typeface="Arial" panose="020B0604020202020204" pitchFamily="34" charset="0"/>
                <a:cs typeface="Arial" panose="020B0604020202020204" pitchFamily="34" charset="0"/>
              </a:rPr>
              <a:t>edu</a:t>
            </a:r>
            <a:r>
              <a:rPr lang="en-US" dirty="0">
                <a:solidFill>
                  <a:schemeClr val="bg1">
                    <a:lumMod val="95000"/>
                  </a:schemeClr>
                </a:solidFill>
                <a:latin typeface="Arial" panose="020B0604020202020204" pitchFamily="34" charset="0"/>
                <a:cs typeface="Arial" panose="020B0604020202020204" pitchFamily="34" charset="0"/>
              </a:rPr>
              <a:t>-pad lies in its ability to provide a comprehensive and strategic solution. Hand motion based exam </a:t>
            </a:r>
            <a:r>
              <a:rPr lang="en-US" dirty="0" err="1">
                <a:solidFill>
                  <a:schemeClr val="bg1">
                    <a:lumMod val="95000"/>
                  </a:schemeClr>
                </a:solidFill>
                <a:latin typeface="Arial" panose="020B0604020202020204" pitchFamily="34" charset="0"/>
                <a:cs typeface="Arial" panose="020B0604020202020204" pitchFamily="34" charset="0"/>
              </a:rPr>
              <a:t>edu</a:t>
            </a:r>
            <a:r>
              <a:rPr lang="en-US" dirty="0">
                <a:solidFill>
                  <a:schemeClr val="bg1">
                    <a:lumMod val="95000"/>
                  </a:schemeClr>
                </a:solidFill>
                <a:latin typeface="Arial" panose="020B0604020202020204" pitchFamily="34" charset="0"/>
                <a:cs typeface="Arial" panose="020B0604020202020204" pitchFamily="34" charset="0"/>
              </a:rPr>
              <a:t>-pad directly addresses the financial, technological, and accessibility challenges outlined in the problem statement, offering a transformative platform that not only solves the problem at hand but also opens doors to a new era of inclusive and affordable education.</a:t>
            </a:r>
            <a:endParaRPr lang="en-IN" dirty="0">
              <a:solidFill>
                <a:schemeClr val="bg1">
                  <a:lumMod val="95000"/>
                </a:schemeClr>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2D71E1C-9DF7-EA9C-A3A4-CD3E27A3DFA6}"/>
              </a:ext>
            </a:extLst>
          </p:cNvPr>
          <p:cNvSpPr>
            <a:spLocks noGrp="1"/>
          </p:cNvSpPr>
          <p:nvPr>
            <p:ph type="sldNum" sz="quarter" idx="12"/>
          </p:nvPr>
        </p:nvSpPr>
        <p:spPr/>
        <p:txBody>
          <a:bodyPr/>
          <a:lstStyle/>
          <a:p>
            <a:fld id="{910D916D-FFA0-44F2-9361-B1DF00434C86}" type="slidenum">
              <a:rPr lang="en-IN" smtClean="0"/>
              <a:t>15</a:t>
            </a:fld>
            <a:endParaRPr lang="en-IN"/>
          </a:p>
        </p:txBody>
      </p:sp>
    </p:spTree>
    <p:extLst>
      <p:ext uri="{BB962C8B-B14F-4D97-AF65-F5344CB8AC3E}">
        <p14:creationId xmlns:p14="http://schemas.microsoft.com/office/powerpoint/2010/main" val="309436053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C5B83FCA-051B-B907-4230-165591CB2F5A}"/>
              </a:ext>
            </a:extLst>
          </p:cNvPr>
          <p:cNvSpPr/>
          <p:nvPr/>
        </p:nvSpPr>
        <p:spPr>
          <a:xfrm>
            <a:off x="0" y="15240"/>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204A"/>
          </a:solidFill>
          <a:ln>
            <a:solidFill>
              <a:srgbClr val="FF0000"/>
            </a:solidFill>
          </a:ln>
        </p:spPr>
        <p:txBody>
          <a:bodyPr wrap="square" lIns="0" tIns="0" rIns="0" bIns="0" rtlCol="0"/>
          <a:lstStyle/>
          <a:p>
            <a:endParaRPr>
              <a:solidFill>
                <a:srgbClr val="3366FF"/>
              </a:solidFill>
            </a:endParaRPr>
          </a:p>
        </p:txBody>
      </p:sp>
      <p:sp>
        <p:nvSpPr>
          <p:cNvPr id="3" name="Content Placeholder 2">
            <a:extLst>
              <a:ext uri="{FF2B5EF4-FFF2-40B4-BE49-F238E27FC236}">
                <a16:creationId xmlns:a16="http://schemas.microsoft.com/office/drawing/2014/main" id="{CB6A3147-4568-1D05-F500-AF86458717EC}"/>
              </a:ext>
            </a:extLst>
          </p:cNvPr>
          <p:cNvSpPr>
            <a:spLocks noGrp="1"/>
          </p:cNvSpPr>
          <p:nvPr>
            <p:ph idx="1"/>
          </p:nvPr>
        </p:nvSpPr>
        <p:spPr>
          <a:xfrm>
            <a:off x="838200" y="304800"/>
            <a:ext cx="10515600" cy="5872163"/>
          </a:xfrm>
        </p:spPr>
        <p:txBody>
          <a:bodyPr>
            <a:normAutofit/>
          </a:bodyPr>
          <a:lstStyle/>
          <a:p>
            <a:pPr marL="3657600" lvl="8" indent="0">
              <a:buNone/>
            </a:pPr>
            <a:endParaRPr lang="en-IN" sz="6600" dirty="0"/>
          </a:p>
          <a:p>
            <a:pPr marL="3657600" lvl="8" indent="0">
              <a:buNone/>
            </a:pPr>
            <a:endParaRPr lang="en-IN" sz="6600" dirty="0"/>
          </a:p>
          <a:p>
            <a:pPr marL="3657600" lvl="8" indent="0">
              <a:buNone/>
            </a:pPr>
            <a:r>
              <a:rPr lang="en-IN" sz="6600" dirty="0">
                <a:solidFill>
                  <a:schemeClr val="bg1"/>
                </a:solidFill>
              </a:rPr>
              <a:t>4.APPLICATION</a:t>
            </a:r>
          </a:p>
        </p:txBody>
      </p:sp>
      <p:grpSp>
        <p:nvGrpSpPr>
          <p:cNvPr id="5" name="object 4">
            <a:extLst>
              <a:ext uri="{FF2B5EF4-FFF2-40B4-BE49-F238E27FC236}">
                <a16:creationId xmlns:a16="http://schemas.microsoft.com/office/drawing/2014/main" id="{F6E3BB3F-E08C-64B3-2E42-5B517E7C2097}"/>
              </a:ext>
            </a:extLst>
          </p:cNvPr>
          <p:cNvGrpSpPr/>
          <p:nvPr/>
        </p:nvGrpSpPr>
        <p:grpSpPr>
          <a:xfrm>
            <a:off x="-4528" y="15245"/>
            <a:ext cx="3380898" cy="6857995"/>
            <a:chOff x="13505912" y="1188724"/>
            <a:chExt cx="6577154" cy="10286996"/>
          </a:xfrm>
        </p:grpSpPr>
        <p:pic>
          <p:nvPicPr>
            <p:cNvPr id="6" name="object 5">
              <a:extLst>
                <a:ext uri="{FF2B5EF4-FFF2-40B4-BE49-F238E27FC236}">
                  <a16:creationId xmlns:a16="http://schemas.microsoft.com/office/drawing/2014/main" id="{FC696BC2-7EA5-802C-AA70-D7D9447C3A22}"/>
                </a:ext>
              </a:extLst>
            </p:cNvPr>
            <p:cNvPicPr/>
            <p:nvPr/>
          </p:nvPicPr>
          <p:blipFill>
            <a:blip r:embed="rId2" cstate="print"/>
            <a:stretch>
              <a:fillRect/>
            </a:stretch>
          </p:blipFill>
          <p:spPr>
            <a:xfrm>
              <a:off x="13505912" y="1188724"/>
              <a:ext cx="4782088" cy="10286996"/>
            </a:xfrm>
            <a:prstGeom prst="rect">
              <a:avLst/>
            </a:prstGeom>
          </p:spPr>
        </p:pic>
        <p:pic>
          <p:nvPicPr>
            <p:cNvPr id="7" name="object 6">
              <a:extLst>
                <a:ext uri="{FF2B5EF4-FFF2-40B4-BE49-F238E27FC236}">
                  <a16:creationId xmlns:a16="http://schemas.microsoft.com/office/drawing/2014/main" id="{541EFAC0-1112-D6DD-0DA1-F4C9526A9095}"/>
                </a:ext>
              </a:extLst>
            </p:cNvPr>
            <p:cNvPicPr/>
            <p:nvPr/>
          </p:nvPicPr>
          <p:blipFill>
            <a:blip r:embed="rId3" cstate="print"/>
            <a:stretch>
              <a:fillRect/>
            </a:stretch>
          </p:blipFill>
          <p:spPr>
            <a:xfrm>
              <a:off x="14196618" y="1375749"/>
              <a:ext cx="5886448" cy="3095625"/>
            </a:xfrm>
            <a:prstGeom prst="rect">
              <a:avLst/>
            </a:prstGeom>
          </p:spPr>
        </p:pic>
      </p:grpSp>
      <p:sp>
        <p:nvSpPr>
          <p:cNvPr id="2" name="Slide Number Placeholder 1">
            <a:extLst>
              <a:ext uri="{FF2B5EF4-FFF2-40B4-BE49-F238E27FC236}">
                <a16:creationId xmlns:a16="http://schemas.microsoft.com/office/drawing/2014/main" id="{208C5D05-098D-811A-52F3-8D6BF2E27E34}"/>
              </a:ext>
            </a:extLst>
          </p:cNvPr>
          <p:cNvSpPr>
            <a:spLocks noGrp="1"/>
          </p:cNvSpPr>
          <p:nvPr>
            <p:ph type="sldNum" sz="quarter" idx="12"/>
          </p:nvPr>
        </p:nvSpPr>
        <p:spPr/>
        <p:txBody>
          <a:bodyPr/>
          <a:lstStyle/>
          <a:p>
            <a:fld id="{910D916D-FFA0-44F2-9361-B1DF00434C86}" type="slidenum">
              <a:rPr lang="en-IN" smtClean="0"/>
              <a:t>16</a:t>
            </a:fld>
            <a:endParaRPr lang="en-IN"/>
          </a:p>
        </p:txBody>
      </p:sp>
    </p:spTree>
    <p:extLst>
      <p:ext uri="{BB962C8B-B14F-4D97-AF65-F5344CB8AC3E}">
        <p14:creationId xmlns:p14="http://schemas.microsoft.com/office/powerpoint/2010/main" val="347959811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C54AF-F39D-3EE0-08A5-B4B1F7DF219C}"/>
              </a:ext>
            </a:extLst>
          </p:cNvPr>
          <p:cNvPicPr>
            <a:picLocks noChangeAspect="1"/>
          </p:cNvPicPr>
          <p:nvPr/>
        </p:nvPicPr>
        <p:blipFill>
          <a:blip r:embed="rId2"/>
          <a:stretch>
            <a:fillRect/>
          </a:stretch>
        </p:blipFill>
        <p:spPr>
          <a:xfrm>
            <a:off x="-55983" y="-1"/>
            <a:ext cx="12335070" cy="6997959"/>
          </a:xfrm>
          <a:prstGeom prst="rect">
            <a:avLst/>
          </a:prstGeom>
        </p:spPr>
      </p:pic>
      <p:sp>
        <p:nvSpPr>
          <p:cNvPr id="4" name="Rectangle 1">
            <a:extLst>
              <a:ext uri="{FF2B5EF4-FFF2-40B4-BE49-F238E27FC236}">
                <a16:creationId xmlns:a16="http://schemas.microsoft.com/office/drawing/2014/main" id="{DCB1D4B4-A0F4-91C9-B396-B971A6BDEE12}"/>
              </a:ext>
            </a:extLst>
          </p:cNvPr>
          <p:cNvSpPr>
            <a:spLocks noGrp="1" noChangeArrowheads="1"/>
          </p:cNvSpPr>
          <p:nvPr>
            <p:ph idx="1"/>
          </p:nvPr>
        </p:nvSpPr>
        <p:spPr bwMode="auto">
          <a:xfrm>
            <a:off x="0" y="56138"/>
            <a:ext cx="11531600" cy="680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bg1">
                    <a:lumMod val="95000"/>
                  </a:schemeClr>
                </a:solidFill>
                <a:effectLst/>
                <a:latin typeface="Arial" panose="020B0604020202020204" pitchFamily="34" charset="0"/>
              </a:rPr>
              <a:t>Educational Institutions:</a:t>
            </a: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Affordable examination platform for schools and universities.</a:t>
            </a: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Customizable to diverse educational settings.</a:t>
            </a:r>
          </a:p>
          <a:p>
            <a:pPr marL="457200" lvl="1" indent="0" eaLnBrk="0" fontAlgn="base" hangingPunct="0">
              <a:lnSpc>
                <a:spcPct val="100000"/>
              </a:lnSpc>
              <a:spcBef>
                <a:spcPct val="0"/>
              </a:spcBef>
              <a:spcAft>
                <a:spcPct val="0"/>
              </a:spcAft>
              <a:buFontTx/>
              <a:buChar char="•"/>
            </a:pPr>
            <a:endParaRPr kumimoji="0" lang="en-US" altLang="en-US" sz="2000" b="0" i="0" u="none" strike="noStrike" cap="none" normalizeH="0" baseline="0" dirty="0">
              <a:ln>
                <a:noFill/>
              </a:ln>
              <a:solidFill>
                <a:schemeClr val="bg1">
                  <a:lumMod val="9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bg1">
                    <a:lumMod val="95000"/>
                  </a:schemeClr>
                </a:solidFill>
                <a:effectLst/>
                <a:latin typeface="Arial" panose="020B0604020202020204" pitchFamily="34" charset="0"/>
              </a:rPr>
              <a:t>Rural Education:</a:t>
            </a:r>
          </a:p>
          <a:p>
            <a:pPr marL="457200" lvl="1" indent="0" eaLnBrk="0" fontAlgn="base" hangingPunct="0">
              <a:lnSpc>
                <a:spcPct val="150000"/>
              </a:lnSpc>
              <a:spcBef>
                <a:spcPct val="0"/>
              </a:spcBef>
              <a:spcAft>
                <a:spcPct val="0"/>
              </a:spcAft>
              <a:buFontTx/>
              <a:buChar char="•"/>
            </a:pP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Bridges the digital divide in remote areas.</a:t>
            </a:r>
          </a:p>
          <a:p>
            <a:pPr marL="457200" lvl="1" indent="0" eaLnBrk="0" fontAlgn="base" hangingPunct="0">
              <a:lnSpc>
                <a:spcPct val="150000"/>
              </a:lnSpc>
              <a:spcBef>
                <a:spcPct val="0"/>
              </a:spcBef>
              <a:spcAft>
                <a:spcPct val="0"/>
              </a:spcAft>
              <a:buFontTx/>
              <a:buChar char="•"/>
            </a:pP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Enables affordable and advanced learning technologies.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bg1">
                    <a:lumMod val="95000"/>
                  </a:schemeClr>
                </a:solidFill>
                <a:effectLst/>
                <a:latin typeface="Arial" panose="020B0604020202020204" pitchFamily="34" charset="0"/>
              </a:rPr>
              <a:t>Digital India Initiative</a:t>
            </a:r>
            <a:r>
              <a:rPr kumimoji="0" lang="en-US" altLang="en-US" sz="2000" b="1" i="0" u="none" strike="noStrike" cap="none" normalizeH="0" baseline="0" dirty="0">
                <a:ln>
                  <a:noFill/>
                </a:ln>
                <a:solidFill>
                  <a:schemeClr val="bg1">
                    <a:lumMod val="95000"/>
                  </a:schemeClr>
                </a:solidFill>
                <a:effectLst/>
                <a:latin typeface="Arial" panose="020B0604020202020204" pitchFamily="34" charset="0"/>
              </a:rPr>
              <a:t>:</a:t>
            </a:r>
            <a:endParaRPr kumimoji="0" lang="en-US" altLang="en-US" sz="2000" b="0" i="0" u="none" strike="noStrike" cap="none" normalizeH="0" baseline="0" dirty="0">
              <a:ln>
                <a:noFill/>
              </a:ln>
              <a:solidFill>
                <a:schemeClr val="bg1">
                  <a:lumMod val="95000"/>
                </a:schemeClr>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Aligns with the vision of Digital India for a digitally empowered society.</a:t>
            </a:r>
          </a:p>
          <a:p>
            <a:pPr marR="0" lvl="0" algn="l" defTabSz="914400" rtl="0" eaLnBrk="0" fontAlgn="base" latinLnBrk="0" hangingPunct="0">
              <a:lnSpc>
                <a:spcPct val="150000"/>
              </a:lnSpc>
              <a:spcBef>
                <a:spcPct val="0"/>
              </a:spcBef>
              <a:spcAft>
                <a:spcPct val="0"/>
              </a:spcAft>
              <a:buClrTx/>
              <a:buSzTx/>
              <a:tabLst/>
            </a:pPr>
            <a:r>
              <a:rPr kumimoji="0" lang="en-US" altLang="en-US" sz="2400" i="0" u="none" strike="noStrike" cap="none" normalizeH="0" baseline="0" dirty="0">
                <a:ln>
                  <a:noFill/>
                </a:ln>
                <a:solidFill>
                  <a:schemeClr val="bg1">
                    <a:lumMod val="95000"/>
                  </a:schemeClr>
                </a:solidFill>
                <a:effectLst/>
                <a:latin typeface="Arial" panose="020B0604020202020204" pitchFamily="34" charset="0"/>
              </a:rPr>
              <a:t>Inclusive Online Assessment</a:t>
            </a:r>
            <a:r>
              <a:rPr kumimoji="0" lang="en-US" altLang="en-US" sz="2000" b="1" i="0" u="none" strike="noStrike" cap="none" normalizeH="0" baseline="0" dirty="0">
                <a:ln>
                  <a:noFill/>
                </a:ln>
                <a:solidFill>
                  <a:schemeClr val="bg1">
                    <a:lumMod val="95000"/>
                  </a:schemeClr>
                </a:solidFill>
                <a:effectLst/>
                <a:latin typeface="Arial" panose="020B0604020202020204" pitchFamily="34" charset="0"/>
              </a:rPr>
              <a:t>s:</a:t>
            </a:r>
            <a:endParaRPr kumimoji="0" lang="en-US" altLang="en-US" sz="2000" b="0" i="0" u="none" strike="noStrike" cap="none" normalizeH="0" baseline="0" dirty="0">
              <a:ln>
                <a:noFill/>
              </a:ln>
              <a:solidFill>
                <a:schemeClr val="bg1">
                  <a:lumMod val="95000"/>
                </a:schemeClr>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Provides equal opportunities for quality education.</a:t>
            </a: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Supports a diverse range of students.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i="0" u="none" strike="noStrike" cap="none" normalizeH="0" baseline="0" dirty="0">
                <a:ln>
                  <a:noFill/>
                </a:ln>
                <a:solidFill>
                  <a:schemeClr val="bg1">
                    <a:lumMod val="95000"/>
                  </a:schemeClr>
                </a:solidFill>
                <a:effectLst/>
                <a:latin typeface="Arial" panose="020B0604020202020204" pitchFamily="34" charset="0"/>
              </a:rPr>
              <a:t>Versatile Learning Tool:</a:t>
            </a: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Goes beyond exams with interactive learning modules.</a:t>
            </a: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Enhances student engagement and participation.</a:t>
            </a:r>
          </a:p>
          <a:p>
            <a:pPr marL="914400" lvl="2" indent="0" eaLnBrk="0" fontAlgn="base" hangingPunct="0">
              <a:lnSpc>
                <a:spcPct val="150000"/>
              </a:lnSpc>
              <a:spcBef>
                <a:spcPct val="0"/>
              </a:spcBef>
              <a:spcAft>
                <a:spcPct val="0"/>
              </a:spcAft>
              <a:buFontTx/>
              <a:buChar char="•"/>
            </a:pPr>
            <a:endParaRPr lang="en-US" altLang="en-US" sz="1600" dirty="0">
              <a:solidFill>
                <a:schemeClr val="bg1">
                  <a:lumMod val="95000"/>
                </a:schemeClr>
              </a:solidFill>
              <a:latin typeface="Arial" panose="020B0604020202020204" pitchFamily="34" charset="0"/>
            </a:endParaRPr>
          </a:p>
          <a:p>
            <a:pPr marL="457200" lvl="1" indent="0" eaLnBrk="0" fontAlgn="base" hangingPunct="0">
              <a:lnSpc>
                <a:spcPct val="150000"/>
              </a:lnSpc>
              <a:spcBef>
                <a:spcPct val="0"/>
              </a:spcBef>
              <a:spcAft>
                <a:spcPct val="0"/>
              </a:spcAft>
              <a:buFontTx/>
              <a:buChar char="•"/>
            </a:pPr>
            <a:endParaRPr kumimoji="0" lang="en-US" altLang="en-US" sz="2000" b="0" i="0" u="none" strike="noStrike" cap="none" normalizeH="0" baseline="0" dirty="0">
              <a:ln>
                <a:noFill/>
              </a:ln>
              <a:solidFill>
                <a:schemeClr val="bg1">
                  <a:lumMod val="9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lumMod val="95000"/>
                </a:schemeClr>
              </a:solidFill>
              <a:effectLst/>
              <a:latin typeface="Arial" panose="020B0604020202020204" pitchFamily="34" charset="0"/>
            </a:endParaRPr>
          </a:p>
        </p:txBody>
      </p:sp>
      <p:sp>
        <p:nvSpPr>
          <p:cNvPr id="2" name="Slide Number Placeholder 1">
            <a:extLst>
              <a:ext uri="{FF2B5EF4-FFF2-40B4-BE49-F238E27FC236}">
                <a16:creationId xmlns:a16="http://schemas.microsoft.com/office/drawing/2014/main" id="{D485DBA8-9D72-CCD1-C59E-6BFFFA9D8E81}"/>
              </a:ext>
            </a:extLst>
          </p:cNvPr>
          <p:cNvSpPr>
            <a:spLocks noGrp="1"/>
          </p:cNvSpPr>
          <p:nvPr>
            <p:ph type="sldNum" sz="quarter" idx="12"/>
          </p:nvPr>
        </p:nvSpPr>
        <p:spPr/>
        <p:txBody>
          <a:bodyPr/>
          <a:lstStyle/>
          <a:p>
            <a:fld id="{910D916D-FFA0-44F2-9361-B1DF00434C86}" type="slidenum">
              <a:rPr lang="en-IN" smtClean="0"/>
              <a:t>17</a:t>
            </a:fld>
            <a:endParaRPr lang="en-IN"/>
          </a:p>
        </p:txBody>
      </p:sp>
    </p:spTree>
    <p:extLst>
      <p:ext uri="{BB962C8B-B14F-4D97-AF65-F5344CB8AC3E}">
        <p14:creationId xmlns:p14="http://schemas.microsoft.com/office/powerpoint/2010/main" val="62052243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BA94A0-78D4-6C48-323D-4A5D174B4B84}"/>
              </a:ext>
            </a:extLst>
          </p:cNvPr>
          <p:cNvPicPr>
            <a:picLocks noChangeAspect="1"/>
          </p:cNvPicPr>
          <p:nvPr/>
        </p:nvPicPr>
        <p:blipFill>
          <a:blip r:embed="rId2"/>
          <a:stretch>
            <a:fillRect/>
          </a:stretch>
        </p:blipFill>
        <p:spPr>
          <a:xfrm>
            <a:off x="-55983" y="-1"/>
            <a:ext cx="12335070" cy="6997959"/>
          </a:xfrm>
          <a:prstGeom prst="rect">
            <a:avLst/>
          </a:prstGeom>
        </p:spPr>
      </p:pic>
      <p:sp>
        <p:nvSpPr>
          <p:cNvPr id="4" name="Rectangle 1">
            <a:extLst>
              <a:ext uri="{FF2B5EF4-FFF2-40B4-BE49-F238E27FC236}">
                <a16:creationId xmlns:a16="http://schemas.microsoft.com/office/drawing/2014/main" id="{EF1DDA6B-902F-725C-5E74-924455EBF716}"/>
              </a:ext>
            </a:extLst>
          </p:cNvPr>
          <p:cNvSpPr>
            <a:spLocks noGrp="1" noChangeArrowheads="1"/>
          </p:cNvSpPr>
          <p:nvPr>
            <p:ph idx="1"/>
          </p:nvPr>
        </p:nvSpPr>
        <p:spPr bwMode="auto">
          <a:xfrm>
            <a:off x="838200" y="872055"/>
            <a:ext cx="9518953"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Arial" panose="020B0604020202020204" pitchFamily="34" charset="0"/>
              </a:rPr>
              <a:t>Remote Learning:</a:t>
            </a:r>
            <a:endParaRPr kumimoji="0" lang="en-US" altLang="en-US" sz="2400" b="0" i="0" u="none" strike="noStrike" cap="none" normalizeH="0" baseline="0" dirty="0">
              <a:ln>
                <a:noFill/>
              </a:ln>
              <a:solidFill>
                <a:schemeClr val="bg1">
                  <a:lumMod val="95000"/>
                </a:schemeClr>
              </a:solidFill>
              <a:effectLst/>
              <a:latin typeface="Arial" panose="020B0604020202020204" pitchFamily="34" charset="0"/>
            </a:endParaRPr>
          </a:p>
          <a:p>
            <a:pPr marL="457200" lvl="1" indent="0" eaLnBrk="0" fontAlgn="base" hangingPunct="0">
              <a:lnSpc>
                <a:spcPct val="200000"/>
              </a:lnSpc>
              <a:spcBef>
                <a:spcPct val="0"/>
              </a:spcBef>
              <a:spcAft>
                <a:spcPct val="0"/>
              </a:spcAft>
              <a:buFontTx/>
              <a:buChar char="•"/>
            </a:pP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Allows the use of non-touch laptops or mobile phones.</a:t>
            </a:r>
          </a:p>
          <a:p>
            <a:pPr marL="457200" lvl="1" indent="0" eaLnBrk="0" fontAlgn="base" hangingPunct="0">
              <a:lnSpc>
                <a:spcPct val="200000"/>
              </a:lnSpc>
              <a:spcBef>
                <a:spcPct val="0"/>
              </a:spcBef>
              <a:spcAft>
                <a:spcPct val="0"/>
              </a:spcAft>
              <a:buFontTx/>
              <a:buChar char="•"/>
            </a:pP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Facilitates online teaching-learning in economically constrained environments</a:t>
            </a:r>
          </a:p>
          <a:p>
            <a:pPr marL="457200" lvl="1" indent="0" eaLnBrk="0" fontAlgn="base" hangingPunct="0">
              <a:lnSpc>
                <a:spcPct val="200000"/>
              </a:lnSpc>
              <a:spcBef>
                <a:spcPct val="0"/>
              </a:spcBef>
              <a:spcAft>
                <a:spcPct val="0"/>
              </a:spcAft>
              <a:buFontTx/>
              <a:buChar char="•"/>
            </a:pP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Arial" panose="020B0604020202020204" pitchFamily="34" charset="0"/>
              </a:rPr>
              <a:t>Cost-Effective Technology:</a:t>
            </a:r>
            <a:endParaRPr kumimoji="0" lang="en-US" altLang="en-US" sz="2400" b="0" i="0" u="none" strike="noStrike" cap="none" normalizeH="0" baseline="0" dirty="0">
              <a:ln>
                <a:noFill/>
              </a:ln>
              <a:solidFill>
                <a:schemeClr val="bg1">
                  <a:lumMod val="95000"/>
                </a:schemeClr>
              </a:solidFill>
              <a:effectLst/>
              <a:latin typeface="Arial" panose="020B0604020202020204" pitchFamily="34" charset="0"/>
            </a:endParaRPr>
          </a:p>
          <a:p>
            <a:pPr marL="457200" lvl="1" indent="0" eaLnBrk="0" fontAlgn="base" hangingPunct="0">
              <a:lnSpc>
                <a:spcPct val="200000"/>
              </a:lnSpc>
              <a:spcBef>
                <a:spcPct val="0"/>
              </a:spcBef>
              <a:spcAft>
                <a:spcPct val="0"/>
              </a:spcAft>
              <a:buFontTx/>
              <a:buChar char="•"/>
            </a:pP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Low-cost solution for institutions with limited budgets.</a:t>
            </a:r>
          </a:p>
          <a:p>
            <a:pPr marL="457200" lvl="1" indent="0" eaLnBrk="0" fontAlgn="base" hangingPunct="0">
              <a:lnSpc>
                <a:spcPct val="200000"/>
              </a:lnSpc>
              <a:spcBef>
                <a:spcPct val="0"/>
              </a:spcBef>
              <a:spcAft>
                <a:spcPct val="0"/>
              </a:spcAft>
              <a:buFontTx/>
              <a:buChar char="•"/>
            </a:pP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Minimizes expenditure for students in remote areas.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lumMod val="95000"/>
                </a:schemeClr>
              </a:solidFill>
              <a:effectLst/>
              <a:latin typeface="Arial" panose="020B0604020202020204" pitchFamily="34" charset="0"/>
            </a:endParaRPr>
          </a:p>
        </p:txBody>
      </p:sp>
      <p:sp>
        <p:nvSpPr>
          <p:cNvPr id="2" name="Slide Number Placeholder 1">
            <a:extLst>
              <a:ext uri="{FF2B5EF4-FFF2-40B4-BE49-F238E27FC236}">
                <a16:creationId xmlns:a16="http://schemas.microsoft.com/office/drawing/2014/main" id="{5E8033C1-0E7B-62BE-17E5-E5114B005187}"/>
              </a:ext>
            </a:extLst>
          </p:cNvPr>
          <p:cNvSpPr>
            <a:spLocks noGrp="1"/>
          </p:cNvSpPr>
          <p:nvPr>
            <p:ph type="sldNum" sz="quarter" idx="12"/>
          </p:nvPr>
        </p:nvSpPr>
        <p:spPr/>
        <p:txBody>
          <a:bodyPr/>
          <a:lstStyle/>
          <a:p>
            <a:fld id="{910D916D-FFA0-44F2-9361-B1DF00434C86}" type="slidenum">
              <a:rPr lang="en-IN" smtClean="0"/>
              <a:t>18</a:t>
            </a:fld>
            <a:endParaRPr lang="en-IN"/>
          </a:p>
        </p:txBody>
      </p:sp>
    </p:spTree>
    <p:extLst>
      <p:ext uri="{BB962C8B-B14F-4D97-AF65-F5344CB8AC3E}">
        <p14:creationId xmlns:p14="http://schemas.microsoft.com/office/powerpoint/2010/main" val="278801803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916B14-01D5-6CBA-1959-C05FCA24AD37}"/>
              </a:ext>
            </a:extLst>
          </p:cNvPr>
          <p:cNvSpPr>
            <a:spLocks noGrp="1"/>
          </p:cNvSpPr>
          <p:nvPr>
            <p:ph idx="1"/>
          </p:nvPr>
        </p:nvSpPr>
        <p:spPr>
          <a:xfrm>
            <a:off x="17544" y="0"/>
            <a:ext cx="12192000" cy="6823124"/>
          </a:xfrm>
        </p:spPr>
        <p:style>
          <a:lnRef idx="2">
            <a:schemeClr val="accent6"/>
          </a:lnRef>
          <a:fillRef idx="1">
            <a:schemeClr val="lt1"/>
          </a:fillRef>
          <a:effectRef idx="0">
            <a:schemeClr val="accent6"/>
          </a:effectRef>
          <a:fontRef idx="minor">
            <a:schemeClr val="dk1"/>
          </a:fontRef>
        </p:style>
        <p:txBody>
          <a:bodyPr/>
          <a:lstStyle/>
          <a:p>
            <a:pPr marL="3657600" lvl="8" indent="0">
              <a:buNone/>
            </a:pPr>
            <a:r>
              <a:rPr lang="en-IN" dirty="0"/>
              <a:t> </a:t>
            </a:r>
          </a:p>
          <a:p>
            <a:pPr lvl="8"/>
            <a:endParaRPr lang="en-IN" dirty="0"/>
          </a:p>
          <a:p>
            <a:pPr lvl="8"/>
            <a:endParaRPr lang="en-IN" dirty="0"/>
          </a:p>
          <a:p>
            <a:pPr lvl="8"/>
            <a:endParaRPr lang="en-IN" dirty="0"/>
          </a:p>
          <a:p>
            <a:pPr lvl="8"/>
            <a:endParaRPr lang="en-IN" dirty="0"/>
          </a:p>
          <a:p>
            <a:pPr lvl="8"/>
            <a:endParaRPr lang="en-IN" dirty="0"/>
          </a:p>
          <a:p>
            <a:pPr lvl="8"/>
            <a:endParaRPr lang="en-IN" dirty="0"/>
          </a:p>
          <a:p>
            <a:pPr lvl="8"/>
            <a:endParaRPr lang="en-IN" dirty="0"/>
          </a:p>
          <a:p>
            <a:pPr lvl="8"/>
            <a:endParaRPr lang="en-IN" dirty="0"/>
          </a:p>
          <a:p>
            <a:pPr lvl="8"/>
            <a:endParaRPr lang="en-IN" dirty="0"/>
          </a:p>
          <a:p>
            <a:pPr lvl="8"/>
            <a:endParaRPr lang="en-IN" dirty="0"/>
          </a:p>
          <a:p>
            <a:pPr marL="3657600" lvl="8" indent="0">
              <a:buNone/>
            </a:pPr>
            <a:r>
              <a:rPr lang="en-IN" sz="4800" dirty="0"/>
              <a:t>5.FUTURE SCOPE</a:t>
            </a:r>
          </a:p>
          <a:p>
            <a:endParaRPr lang="en-IN" dirty="0"/>
          </a:p>
        </p:txBody>
      </p:sp>
      <p:sp>
        <p:nvSpPr>
          <p:cNvPr id="5" name="Rectangle 4">
            <a:extLst>
              <a:ext uri="{FF2B5EF4-FFF2-40B4-BE49-F238E27FC236}">
                <a16:creationId xmlns:a16="http://schemas.microsoft.com/office/drawing/2014/main" id="{7E66C26D-7107-C697-D830-8439F3AB110A}"/>
              </a:ext>
            </a:extLst>
          </p:cNvPr>
          <p:cNvSpPr/>
          <p:nvPr/>
        </p:nvSpPr>
        <p:spPr>
          <a:xfrm>
            <a:off x="82296" y="71602"/>
            <a:ext cx="1434581" cy="1654561"/>
          </a:xfrm>
          <a:prstGeom prst="rect">
            <a:avLst/>
          </a:prstGeom>
          <a:solidFill>
            <a:srgbClr val="FFD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63739680-7444-921A-0DAB-71A99731EB3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989" t="12500" r="12803" b="13972"/>
          <a:stretch/>
        </p:blipFill>
        <p:spPr>
          <a:xfrm>
            <a:off x="175727" y="143400"/>
            <a:ext cx="1080381" cy="864306"/>
          </a:xfrm>
          <a:prstGeom prst="rect">
            <a:avLst/>
          </a:prstGeom>
        </p:spPr>
      </p:pic>
      <p:sp>
        <p:nvSpPr>
          <p:cNvPr id="7" name="Flowchart: Off-page Connector 6">
            <a:extLst>
              <a:ext uri="{FF2B5EF4-FFF2-40B4-BE49-F238E27FC236}">
                <a16:creationId xmlns:a16="http://schemas.microsoft.com/office/drawing/2014/main" id="{B77731E3-9702-A49F-B489-2F39576A3F38}"/>
              </a:ext>
            </a:extLst>
          </p:cNvPr>
          <p:cNvSpPr/>
          <p:nvPr/>
        </p:nvSpPr>
        <p:spPr>
          <a:xfrm>
            <a:off x="10675123" y="34875"/>
            <a:ext cx="1434581" cy="2736317"/>
          </a:xfrm>
          <a:prstGeom prst="flowChartOffpageConnector">
            <a:avLst/>
          </a:prstGeom>
          <a:solidFill>
            <a:srgbClr val="FFD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Off-page Connector 7">
            <a:extLst>
              <a:ext uri="{FF2B5EF4-FFF2-40B4-BE49-F238E27FC236}">
                <a16:creationId xmlns:a16="http://schemas.microsoft.com/office/drawing/2014/main" id="{F070AFE4-8ACF-6837-98C5-FD18886A0DDE}"/>
              </a:ext>
            </a:extLst>
          </p:cNvPr>
          <p:cNvSpPr/>
          <p:nvPr/>
        </p:nvSpPr>
        <p:spPr>
          <a:xfrm rot="10800000">
            <a:off x="10786188" y="3965510"/>
            <a:ext cx="1284272" cy="2857614"/>
          </a:xfrm>
          <a:prstGeom prst="flowChartOffpageConnector">
            <a:avLst/>
          </a:prstGeom>
          <a:solidFill>
            <a:srgbClr val="FFD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Decision 8">
            <a:extLst>
              <a:ext uri="{FF2B5EF4-FFF2-40B4-BE49-F238E27FC236}">
                <a16:creationId xmlns:a16="http://schemas.microsoft.com/office/drawing/2014/main" id="{DC44728C-13B4-B53E-FE76-05D22DF517B9}"/>
              </a:ext>
            </a:extLst>
          </p:cNvPr>
          <p:cNvSpPr/>
          <p:nvPr/>
        </p:nvSpPr>
        <p:spPr>
          <a:xfrm>
            <a:off x="8237919" y="2154314"/>
            <a:ext cx="3405130" cy="2743155"/>
          </a:xfrm>
          <a:prstGeom prst="flowChartDecision">
            <a:avLst/>
          </a:prstGeom>
          <a:solidFill>
            <a:srgbClr val="0020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Graphic 10" descr="Bar graph with upward trend with solid fill">
            <a:extLst>
              <a:ext uri="{FF2B5EF4-FFF2-40B4-BE49-F238E27FC236}">
                <a16:creationId xmlns:a16="http://schemas.microsoft.com/office/drawing/2014/main" id="{B5FCA513-16D4-7556-F268-A13E05B3B1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8951" y="2554709"/>
            <a:ext cx="2440940" cy="2440940"/>
          </a:xfrm>
          <a:prstGeom prst="rect">
            <a:avLst/>
          </a:prstGeom>
        </p:spPr>
      </p:pic>
      <p:sp>
        <p:nvSpPr>
          <p:cNvPr id="2" name="Slide Number Placeholder 1">
            <a:extLst>
              <a:ext uri="{FF2B5EF4-FFF2-40B4-BE49-F238E27FC236}">
                <a16:creationId xmlns:a16="http://schemas.microsoft.com/office/drawing/2014/main" id="{124CBD49-3635-2D1C-6B07-05A3949C9101}"/>
              </a:ext>
            </a:extLst>
          </p:cNvPr>
          <p:cNvSpPr>
            <a:spLocks noGrp="1"/>
          </p:cNvSpPr>
          <p:nvPr>
            <p:ph type="sldNum" sz="quarter" idx="12"/>
          </p:nvPr>
        </p:nvSpPr>
        <p:spPr/>
        <p:txBody>
          <a:bodyPr/>
          <a:lstStyle/>
          <a:p>
            <a:fld id="{910D916D-FFA0-44F2-9361-B1DF00434C86}" type="slidenum">
              <a:rPr lang="en-IN" smtClean="0"/>
              <a:t>19</a:t>
            </a:fld>
            <a:endParaRPr lang="en-IN"/>
          </a:p>
        </p:txBody>
      </p:sp>
    </p:spTree>
    <p:extLst>
      <p:ext uri="{BB962C8B-B14F-4D97-AF65-F5344CB8AC3E}">
        <p14:creationId xmlns:p14="http://schemas.microsoft.com/office/powerpoint/2010/main" val="104410914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F83D5A-AE11-B613-D352-BCFE6E65A90F}"/>
              </a:ext>
            </a:extLst>
          </p:cNvPr>
          <p:cNvSpPr/>
          <p:nvPr/>
        </p:nvSpPr>
        <p:spPr>
          <a:xfrm>
            <a:off x="18662" y="0"/>
            <a:ext cx="12192000" cy="6858000"/>
          </a:xfrm>
          <a:prstGeom prst="rect">
            <a:avLst/>
          </a:prstGeom>
          <a:solidFill>
            <a:srgbClr val="00204A"/>
          </a:solidFill>
          <a:ln>
            <a:solidFill>
              <a:srgbClr val="00204A"/>
            </a:solidFill>
          </a:ln>
          <a:effectLst>
            <a:outerShdw blurRad="50800" dist="50800" dir="5400000" algn="ctr" rotWithShape="0">
              <a:srgbClr val="000000">
                <a:alpha val="9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mc:AlternateContent xmlns:mc="http://schemas.openxmlformats.org/markup-compatibility/2006">
        <mc:Choice xmlns:am3d="http://schemas.microsoft.com/office/drawing/2017/model3d" Requires="am3d">
          <p:graphicFrame>
            <p:nvGraphicFramePr>
              <p:cNvPr id="6" name="3D Model 5" descr="Work Tablet">
                <a:extLst>
                  <a:ext uri="{FF2B5EF4-FFF2-40B4-BE49-F238E27FC236}">
                    <a16:creationId xmlns:a16="http://schemas.microsoft.com/office/drawing/2014/main" id="{4C6B86F2-BBA4-0771-E0E1-0C3691C491B5}"/>
                  </a:ext>
                </a:extLst>
              </p:cNvPr>
              <p:cNvGraphicFramePr>
                <a:graphicFrameLocks noChangeAspect="1"/>
              </p:cNvGraphicFramePr>
              <p:nvPr/>
            </p:nvGraphicFramePr>
            <p:xfrm>
              <a:off x="4677252" y="2971800"/>
              <a:ext cx="4669949" cy="3426321"/>
            </p:xfrm>
            <a:graphic>
              <a:graphicData uri="http://schemas.microsoft.com/office/drawing/2017/model3d">
                <am3d:model3d r:embed="rId3">
                  <am3d:spPr>
                    <a:xfrm>
                      <a:off x="0" y="0"/>
                      <a:ext cx="4669949" cy="3426321"/>
                    </a:xfrm>
                    <a:prstGeom prst="rect">
                      <a:avLst/>
                    </a:prstGeom>
                  </am3d:spPr>
                  <am3d:camera>
                    <am3d:pos x="0" y="0" z="55636276"/>
                    <am3d:up dx="0" dy="36000000" dz="0"/>
                    <am3d:lookAt x="0" y="0" z="0"/>
                    <am3d:perspective fov="2700000"/>
                  </am3d:camera>
                  <am3d:trans>
                    <am3d:meterPerModelUnit n="8143220" d="1000000"/>
                    <am3d:preTrans dx="0" dy="-11358859" dz="162670"/>
                    <am3d:scale>
                      <am3d:sx n="1000000" d="1000000"/>
                      <am3d:sy n="1000000" d="1000000"/>
                      <am3d:sz n="1000000" d="1000000"/>
                    </am3d:scale>
                    <am3d:rot ax="-1094919" ay="-1620319" az="510895"/>
                    <am3d:postTrans dx="0" dy="0" dz="0"/>
                  </am3d:trans>
                  <am3d:raster rName="Office3DRenderer" rVer="16.0.8326">
                    <am3d:blip r:embed="rId4"/>
                  </am3d:raster>
                  <am3d:objViewport viewportSz="53814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Work Tablet">
                <a:extLst>
                  <a:ext uri="{FF2B5EF4-FFF2-40B4-BE49-F238E27FC236}">
                    <a16:creationId xmlns:a16="http://schemas.microsoft.com/office/drawing/2014/main" id="{4C6B86F2-BBA4-0771-E0E1-0C3691C491B5}"/>
                  </a:ext>
                </a:extLst>
              </p:cNvPr>
              <p:cNvPicPr>
                <a:picLocks noGrp="1" noRot="1" noChangeAspect="1" noMove="1" noResize="1" noEditPoints="1" noAdjustHandles="1" noChangeArrowheads="1" noChangeShapeType="1" noCrop="1"/>
              </p:cNvPicPr>
              <p:nvPr/>
            </p:nvPicPr>
            <p:blipFill>
              <a:blip r:embed="rId4"/>
              <a:stretch>
                <a:fillRect/>
              </a:stretch>
            </p:blipFill>
            <p:spPr>
              <a:xfrm>
                <a:off x="4677252" y="2971800"/>
                <a:ext cx="4669949" cy="3426321"/>
              </a:xfrm>
              <a:prstGeom prst="rect">
                <a:avLst/>
              </a:prstGeom>
            </p:spPr>
          </p:pic>
        </mc:Fallback>
      </mc:AlternateContent>
      <p:pic>
        <p:nvPicPr>
          <p:cNvPr id="9" name="Picture 8">
            <a:extLst>
              <a:ext uri="{FF2B5EF4-FFF2-40B4-BE49-F238E27FC236}">
                <a16:creationId xmlns:a16="http://schemas.microsoft.com/office/drawing/2014/main" id="{AC8117D3-65A1-1349-DF2C-B047EADBD0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989" t="12500" r="12803" b="13972"/>
          <a:stretch/>
        </p:blipFill>
        <p:spPr>
          <a:xfrm>
            <a:off x="11512550" y="121920"/>
            <a:ext cx="577850" cy="462281"/>
          </a:xfrm>
          <a:prstGeom prst="rect">
            <a:avLst/>
          </a:prstGeom>
        </p:spPr>
      </p:pic>
      <p:cxnSp>
        <p:nvCxnSpPr>
          <p:cNvPr id="11" name="Straight Connector 10">
            <a:extLst>
              <a:ext uri="{FF2B5EF4-FFF2-40B4-BE49-F238E27FC236}">
                <a16:creationId xmlns:a16="http://schemas.microsoft.com/office/drawing/2014/main" id="{153C55EB-DE29-FFFE-2C11-AF1CBFDD3F26}"/>
              </a:ext>
            </a:extLst>
          </p:cNvPr>
          <p:cNvCxnSpPr>
            <a:cxnSpLocks/>
          </p:cNvCxnSpPr>
          <p:nvPr/>
        </p:nvCxnSpPr>
        <p:spPr>
          <a:xfrm>
            <a:off x="895349" y="102107"/>
            <a:ext cx="101600" cy="6602987"/>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617E5A71-8E9D-9802-BECF-79DEC5B4AF8A}"/>
              </a:ext>
            </a:extLst>
          </p:cNvPr>
          <p:cNvCxnSpPr>
            <a:cxnSpLocks/>
          </p:cNvCxnSpPr>
          <p:nvPr/>
        </p:nvCxnSpPr>
        <p:spPr>
          <a:xfrm>
            <a:off x="708510" y="265680"/>
            <a:ext cx="82701" cy="6498853"/>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5691DF5-EBE3-7F2A-EA10-5D9B55D21B7B}"/>
              </a:ext>
            </a:extLst>
          </p:cNvPr>
          <p:cNvCxnSpPr>
            <a:cxnSpLocks/>
          </p:cNvCxnSpPr>
          <p:nvPr/>
        </p:nvCxnSpPr>
        <p:spPr>
          <a:xfrm>
            <a:off x="11074400" y="82294"/>
            <a:ext cx="0" cy="6642613"/>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A3AE65B-3DFB-7A2A-5E6F-D212C0D5B4B3}"/>
              </a:ext>
            </a:extLst>
          </p:cNvPr>
          <p:cNvCxnSpPr>
            <a:cxnSpLocks/>
          </p:cNvCxnSpPr>
          <p:nvPr/>
        </p:nvCxnSpPr>
        <p:spPr>
          <a:xfrm flipH="1" flipV="1">
            <a:off x="152400" y="605034"/>
            <a:ext cx="11649074" cy="39606"/>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FEEDC075-96F2-6BB7-A727-7FF064C26D9D}"/>
              </a:ext>
            </a:extLst>
          </p:cNvPr>
          <p:cNvCxnSpPr>
            <a:cxnSpLocks/>
          </p:cNvCxnSpPr>
          <p:nvPr/>
        </p:nvCxnSpPr>
        <p:spPr>
          <a:xfrm flipH="1" flipV="1">
            <a:off x="152400" y="6373637"/>
            <a:ext cx="11785600" cy="47344"/>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6924B40-0419-EF6F-9672-EE0A5E3B1DFC}"/>
              </a:ext>
            </a:extLst>
          </p:cNvPr>
          <p:cNvCxnSpPr>
            <a:cxnSpLocks/>
          </p:cNvCxnSpPr>
          <p:nvPr/>
        </p:nvCxnSpPr>
        <p:spPr>
          <a:xfrm>
            <a:off x="11277600" y="265680"/>
            <a:ext cx="0" cy="6498853"/>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2" name="Slide Number Placeholder 1">
            <a:extLst>
              <a:ext uri="{FF2B5EF4-FFF2-40B4-BE49-F238E27FC236}">
                <a16:creationId xmlns:a16="http://schemas.microsoft.com/office/drawing/2014/main" id="{D8A9CB58-26B2-73C6-CE33-168DF499AE4A}"/>
              </a:ext>
            </a:extLst>
          </p:cNvPr>
          <p:cNvSpPr>
            <a:spLocks noGrp="1"/>
          </p:cNvSpPr>
          <p:nvPr>
            <p:ph type="sldNum" sz="quarter" idx="7"/>
          </p:nvPr>
        </p:nvSpPr>
        <p:spPr/>
        <p:txBody>
          <a:bodyPr/>
          <a:lstStyle/>
          <a:p>
            <a:fld id="{B6F15528-21DE-4FAA-801E-634DDDAF4B2B}" type="slidenum">
              <a:rPr lang="en-IN" smtClean="0"/>
              <a:t>2</a:t>
            </a:fld>
            <a:endParaRPr lang="en-IN"/>
          </a:p>
        </p:txBody>
      </p:sp>
      <mc:AlternateContent xmlns:mc="http://schemas.openxmlformats.org/markup-compatibility/2006">
        <mc:Choice xmlns:am3d="http://schemas.microsoft.com/office/drawing/2017/model3d" Requires="am3d">
          <p:graphicFrame>
            <p:nvGraphicFramePr>
              <p:cNvPr id="5" name="3D Model 4" descr="Surface Pen - Platinum">
                <a:extLst>
                  <a:ext uri="{FF2B5EF4-FFF2-40B4-BE49-F238E27FC236}">
                    <a16:creationId xmlns:a16="http://schemas.microsoft.com/office/drawing/2014/main" id="{E984300D-8A59-1EB7-F8E9-C9D00AE285C9}"/>
                  </a:ext>
                </a:extLst>
              </p:cNvPr>
              <p:cNvGraphicFramePr>
                <a:graphicFrameLocks noChangeAspect="1"/>
              </p:cNvGraphicFramePr>
              <p:nvPr>
                <p:extLst>
                  <p:ext uri="{D42A27DB-BD31-4B8C-83A1-F6EECF244321}">
                    <p14:modId xmlns:p14="http://schemas.microsoft.com/office/powerpoint/2010/main" val="1954408233"/>
                  </p:ext>
                </p:extLst>
              </p:nvPr>
            </p:nvGraphicFramePr>
            <p:xfrm rot="18793294">
              <a:off x="4765909" y="2732063"/>
              <a:ext cx="237720" cy="3201296"/>
            </p:xfrm>
            <a:graphic>
              <a:graphicData uri="http://schemas.microsoft.com/office/drawing/2017/model3d">
                <am3d:model3d r:embed="rId6">
                  <am3d:spPr>
                    <a:xfrm rot="18793294">
                      <a:off x="0" y="0"/>
                      <a:ext cx="237720" cy="3201296"/>
                    </a:xfrm>
                    <a:prstGeom prst="rect">
                      <a:avLst/>
                    </a:prstGeom>
                  </am3d:spPr>
                  <am3d:camera>
                    <am3d:pos x="0" y="0" z="47229580"/>
                    <am3d:up dx="0" dy="36000000" dz="0"/>
                    <am3d:lookAt x="0" y="0" z="0"/>
                    <am3d:perspective fov="2700000"/>
                  </am3d:camera>
                  <am3d:trans>
                    <am3d:meterPerModelUnit n="1530397" d="1000000"/>
                    <am3d:preTrans dx="-19482" dy="-20648728" dz="-2"/>
                    <am3d:scale>
                      <am3d:sx n="1000000" d="1000000"/>
                      <am3d:sy n="1000000" d="1000000"/>
                      <am3d:sz n="1000000" d="1000000"/>
                    </am3d:scale>
                    <am3d:rot ax="103748" ay="2107052" az="59691"/>
                    <am3d:postTrans dx="0" dy="0" dz="0"/>
                  </am3d:trans>
                  <am3d:raster rName="Office3DRenderer" rVer="16.0.8326">
                    <am3d:blip r:embed="rId7"/>
                  </am3d:raster>
                  <am3d:objViewport viewportSz="28452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Surface Pen - Platinum">
                <a:extLst>
                  <a:ext uri="{FF2B5EF4-FFF2-40B4-BE49-F238E27FC236}">
                    <a16:creationId xmlns:a16="http://schemas.microsoft.com/office/drawing/2014/main" id="{E984300D-8A59-1EB7-F8E9-C9D00AE285C9}"/>
                  </a:ext>
                </a:extLst>
              </p:cNvPr>
              <p:cNvPicPr>
                <a:picLocks noGrp="1" noRot="1" noChangeAspect="1" noMove="1" noResize="1" noEditPoints="1" noAdjustHandles="1" noChangeArrowheads="1" noChangeShapeType="1" noCrop="1"/>
              </p:cNvPicPr>
              <p:nvPr/>
            </p:nvPicPr>
            <p:blipFill>
              <a:blip r:embed="rId7"/>
              <a:stretch>
                <a:fillRect/>
              </a:stretch>
            </p:blipFill>
            <p:spPr>
              <a:xfrm rot="18793294">
                <a:off x="4765909" y="2732063"/>
                <a:ext cx="237720" cy="3201296"/>
              </a:xfrm>
              <a:prstGeom prst="rect">
                <a:avLst/>
              </a:prstGeom>
            </p:spPr>
          </p:pic>
        </mc:Fallback>
      </mc:AlternateContent>
      <p:sp>
        <p:nvSpPr>
          <p:cNvPr id="3" name="Scroll: Horizontal 2">
            <a:extLst>
              <a:ext uri="{FF2B5EF4-FFF2-40B4-BE49-F238E27FC236}">
                <a16:creationId xmlns:a16="http://schemas.microsoft.com/office/drawing/2014/main" id="{F1F485DF-831D-4138-A9CC-163544B77B39}"/>
              </a:ext>
            </a:extLst>
          </p:cNvPr>
          <p:cNvSpPr/>
          <p:nvPr/>
        </p:nvSpPr>
        <p:spPr>
          <a:xfrm>
            <a:off x="1343307" y="821259"/>
            <a:ext cx="9245990" cy="1292388"/>
          </a:xfrm>
          <a:prstGeom prst="horizontalScroll">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9CCE5320-6FAF-8359-800C-A72E9C08D974}"/>
              </a:ext>
            </a:extLst>
          </p:cNvPr>
          <p:cNvSpPr txBox="1"/>
          <p:nvPr/>
        </p:nvSpPr>
        <p:spPr>
          <a:xfrm>
            <a:off x="1576873" y="1035698"/>
            <a:ext cx="8854751" cy="1231106"/>
          </a:xfrm>
          <a:prstGeom prst="rect">
            <a:avLst/>
          </a:prstGeom>
          <a:noFill/>
          <a:effectLst>
            <a:glow rad="228600">
              <a:schemeClr val="accent5">
                <a:satMod val="175000"/>
                <a:alpha val="40000"/>
              </a:schemeClr>
            </a:glow>
          </a:effectLst>
        </p:spPr>
        <p:txBody>
          <a:bodyPr wrap="square" rtlCol="0">
            <a:spAutoFit/>
          </a:bodyPr>
          <a:lstStyle/>
          <a:p>
            <a:r>
              <a:rPr lang="en-US" sz="2800" b="1" dirty="0">
                <a:latin typeface="Aptos" panose="020B0004020202020204" pitchFamily="34" charset="0"/>
              </a:rPr>
              <a:t>1.Why did we selected that particular problem statement?</a:t>
            </a:r>
          </a:p>
          <a:p>
            <a:endParaRPr lang="en-IN" dirty="0"/>
          </a:p>
        </p:txBody>
      </p:sp>
    </p:spTree>
    <p:extLst>
      <p:ext uri="{BB962C8B-B14F-4D97-AF65-F5344CB8AC3E}">
        <p14:creationId xmlns:p14="http://schemas.microsoft.com/office/powerpoint/2010/main" val="186970302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with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11" presetID="39" presetClass="emph" presetSubtype="2" fill="hold" nodeType="withEffect">
                                  <p:stCondLst>
                                    <p:cond delay="0"/>
                                  </p:stCondLst>
                                  <p:childTnLst>
                                    <p:anim calcmode="lin" valueType="num">
                                      <p:cBhvr additive="sum">
                                        <p:cTn id="12" dur="2000" fill="hold"/>
                                        <p:tgtEl>
                                          <p:spTgt spid="6"/>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13" dur="2000" fill="hold"/>
                                        <p:tgtEl>
                                          <p:spTgt spid="6"/>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14" dur="2000" fill="hold"/>
                                        <p:tgtEl>
                                          <p:spTgt spid="6"/>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5" dur="2000" fill="hold"/>
                                        <p:tgtEl>
                                          <p:spTgt spid="6"/>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6" dur="2000" fill="hold"/>
                                        <p:tgtEl>
                                          <p:spTgt spid="6"/>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C283-C564-B7D7-2D88-643B235BBD00}"/>
              </a:ext>
            </a:extLst>
          </p:cNvPr>
          <p:cNvSpPr>
            <a:spLocks noGrp="1"/>
          </p:cNvSpPr>
          <p:nvPr>
            <p:ph type="title"/>
          </p:nvPr>
        </p:nvSpPr>
        <p:spPr>
          <a:xfrm>
            <a:off x="4019939" y="1792708"/>
            <a:ext cx="6029131" cy="185381"/>
          </a:xfrm>
        </p:spPr>
        <p:txBody>
          <a:bodyPr>
            <a:normAutofit fontScale="90000"/>
          </a:bodyPr>
          <a:lstStyle/>
          <a:p>
            <a:r>
              <a:rPr lang="en-IN" b="1" dirty="0"/>
              <a:t>Future Scope and Plans </a:t>
            </a:r>
            <a:br>
              <a:rPr lang="en-IN" b="1" dirty="0"/>
            </a:br>
            <a:r>
              <a:rPr lang="en-IN" b="1" dirty="0"/>
              <a:t>         (Our X-Factor)</a:t>
            </a:r>
            <a:br>
              <a:rPr lang="en-IN" dirty="0"/>
            </a:br>
            <a:endParaRPr lang="en-IN" dirty="0"/>
          </a:p>
        </p:txBody>
      </p:sp>
      <p:sp>
        <p:nvSpPr>
          <p:cNvPr id="3" name="Content Placeholder 2">
            <a:extLst>
              <a:ext uri="{FF2B5EF4-FFF2-40B4-BE49-F238E27FC236}">
                <a16:creationId xmlns:a16="http://schemas.microsoft.com/office/drawing/2014/main" id="{141E2BD1-916A-F846-7AE4-21808967D2A4}"/>
              </a:ext>
            </a:extLst>
          </p:cNvPr>
          <p:cNvSpPr>
            <a:spLocks noGrp="1"/>
          </p:cNvSpPr>
          <p:nvPr>
            <p:ph idx="1"/>
          </p:nvPr>
        </p:nvSpPr>
        <p:spPr>
          <a:xfrm>
            <a:off x="1581539" y="3185952"/>
            <a:ext cx="12192000" cy="2491274"/>
          </a:xfrm>
        </p:spPr>
        <p:txBody>
          <a:bodyPr/>
          <a:lstStyle/>
          <a:p>
            <a:r>
              <a:rPr lang="en-IN" sz="3600" b="1" dirty="0">
                <a:solidFill>
                  <a:srgbClr val="FF0000"/>
                </a:solidFill>
              </a:rPr>
              <a:t>Railway Ticket Booking :</a:t>
            </a:r>
          </a:p>
          <a:p>
            <a:r>
              <a:rPr lang="en-IN" sz="3600" b="1" dirty="0">
                <a:solidFill>
                  <a:srgbClr val="FF0000"/>
                </a:solidFill>
              </a:rPr>
              <a:t>Human-Robot Interaction:</a:t>
            </a:r>
          </a:p>
          <a:p>
            <a:r>
              <a:rPr lang="en-IN" sz="3600" b="1" dirty="0">
                <a:solidFill>
                  <a:srgbClr val="FF0000"/>
                </a:solidFill>
              </a:rPr>
              <a:t>Communication Device for Deaf, Blind and Dumb</a:t>
            </a:r>
            <a:r>
              <a:rPr lang="en-IN" b="1" dirty="0">
                <a:solidFill>
                  <a:srgbClr val="FF0000"/>
                </a:solidFill>
              </a:rPr>
              <a:t>:</a:t>
            </a:r>
          </a:p>
        </p:txBody>
      </p:sp>
      <p:sp>
        <p:nvSpPr>
          <p:cNvPr id="4" name="Slide Number Placeholder 3">
            <a:extLst>
              <a:ext uri="{FF2B5EF4-FFF2-40B4-BE49-F238E27FC236}">
                <a16:creationId xmlns:a16="http://schemas.microsoft.com/office/drawing/2014/main" id="{597A1A92-9A6A-ABAB-6B52-57929A806895}"/>
              </a:ext>
            </a:extLst>
          </p:cNvPr>
          <p:cNvSpPr>
            <a:spLocks noGrp="1"/>
          </p:cNvSpPr>
          <p:nvPr>
            <p:ph type="sldNum" sz="quarter" idx="12"/>
          </p:nvPr>
        </p:nvSpPr>
        <p:spPr/>
        <p:txBody>
          <a:bodyPr/>
          <a:lstStyle/>
          <a:p>
            <a:fld id="{910D916D-FFA0-44F2-9361-B1DF00434C86}" type="slidenum">
              <a:rPr lang="en-IN" smtClean="0"/>
              <a:t>20</a:t>
            </a:fld>
            <a:endParaRPr lang="en-IN"/>
          </a:p>
        </p:txBody>
      </p:sp>
      <p:pic>
        <p:nvPicPr>
          <p:cNvPr id="8" name="Picture 7">
            <a:extLst>
              <a:ext uri="{FF2B5EF4-FFF2-40B4-BE49-F238E27FC236}">
                <a16:creationId xmlns:a16="http://schemas.microsoft.com/office/drawing/2014/main" id="{A3DF484D-5EFD-EB4E-0702-AAFC013A0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648" y="143522"/>
            <a:ext cx="2628123" cy="2628123"/>
          </a:xfrm>
          <a:prstGeom prst="rect">
            <a:avLst/>
          </a:prstGeom>
        </p:spPr>
      </p:pic>
    </p:spTree>
    <p:extLst>
      <p:ext uri="{BB962C8B-B14F-4D97-AF65-F5344CB8AC3E}">
        <p14:creationId xmlns:p14="http://schemas.microsoft.com/office/powerpoint/2010/main" val="160898495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67B998-842F-FD72-ED81-199DF842A48D}"/>
              </a:ext>
            </a:extLst>
          </p:cNvPr>
          <p:cNvPicPr>
            <a:picLocks noChangeAspect="1"/>
          </p:cNvPicPr>
          <p:nvPr/>
        </p:nvPicPr>
        <p:blipFill>
          <a:blip r:embed="rId2"/>
          <a:stretch>
            <a:fillRect/>
          </a:stretch>
        </p:blipFill>
        <p:spPr>
          <a:xfrm>
            <a:off x="-55983" y="-1"/>
            <a:ext cx="12335070" cy="6997959"/>
          </a:xfrm>
          <a:prstGeom prst="rect">
            <a:avLst/>
          </a:prstGeom>
        </p:spPr>
      </p:pic>
      <p:sp>
        <p:nvSpPr>
          <p:cNvPr id="7" name="Scroll: Horizontal 6">
            <a:extLst>
              <a:ext uri="{FF2B5EF4-FFF2-40B4-BE49-F238E27FC236}">
                <a16:creationId xmlns:a16="http://schemas.microsoft.com/office/drawing/2014/main" id="{96767DA7-6983-402E-6F6C-F4366F8A8458}"/>
              </a:ext>
            </a:extLst>
          </p:cNvPr>
          <p:cNvSpPr/>
          <p:nvPr/>
        </p:nvSpPr>
        <p:spPr>
          <a:xfrm>
            <a:off x="643811" y="457865"/>
            <a:ext cx="3526972" cy="1093529"/>
          </a:xfrm>
          <a:prstGeom prst="horizontalScroll">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EDD4261B-3877-7495-DA4F-7DCB737DEF54}"/>
              </a:ext>
            </a:extLst>
          </p:cNvPr>
          <p:cNvSpPr>
            <a:spLocks noGrp="1"/>
          </p:cNvSpPr>
          <p:nvPr>
            <p:ph type="title"/>
          </p:nvPr>
        </p:nvSpPr>
        <p:spPr/>
        <p:txBody>
          <a:bodyPr/>
          <a:lstStyle/>
          <a:p>
            <a:r>
              <a:rPr lang="en-IN" dirty="0">
                <a:solidFill>
                  <a:schemeClr val="bg1"/>
                </a:solidFill>
                <a:latin typeface="Algerian" panose="04020705040A02060702" pitchFamily="82" charset="0"/>
              </a:rPr>
              <a:t>NOVELITY</a:t>
            </a:r>
            <a:r>
              <a:rPr lang="en-IN" dirty="0">
                <a:latin typeface="Algerian" panose="04020705040A02060702" pitchFamily="82" charset="0"/>
              </a:rPr>
              <a:t> </a:t>
            </a:r>
          </a:p>
        </p:txBody>
      </p:sp>
      <p:sp>
        <p:nvSpPr>
          <p:cNvPr id="3" name="Content Placeholder 2">
            <a:extLst>
              <a:ext uri="{FF2B5EF4-FFF2-40B4-BE49-F238E27FC236}">
                <a16:creationId xmlns:a16="http://schemas.microsoft.com/office/drawing/2014/main" id="{61263108-CCE0-3B08-36D0-52052687E8D7}"/>
              </a:ext>
            </a:extLst>
          </p:cNvPr>
          <p:cNvSpPr>
            <a:spLocks noGrp="1"/>
          </p:cNvSpPr>
          <p:nvPr>
            <p:ph idx="1"/>
          </p:nvPr>
        </p:nvSpPr>
        <p:spPr>
          <a:xfrm>
            <a:off x="838199" y="1825624"/>
            <a:ext cx="11254274" cy="5032375"/>
          </a:xfrm>
        </p:spPr>
        <p:txBody>
          <a:bodyPr>
            <a:normAutofit fontScale="70000" lnSpcReduction="20000"/>
          </a:bodyPr>
          <a:lstStyle/>
          <a:p>
            <a:pPr marL="742950" indent="-742950">
              <a:buAutoNum type="arabicPeriod"/>
            </a:pPr>
            <a:r>
              <a:rPr lang="en-US" sz="3600" b="1" dirty="0">
                <a:solidFill>
                  <a:schemeClr val="bg1"/>
                </a:solidFill>
              </a:rPr>
              <a:t>Stylus-Free Operation</a:t>
            </a:r>
            <a:r>
              <a:rPr lang="en-US" sz="3600" dirty="0">
                <a:solidFill>
                  <a:schemeClr val="bg1"/>
                </a:solidFill>
              </a:rPr>
              <a:t>:- </a:t>
            </a:r>
          </a:p>
          <a:p>
            <a:pPr marL="0" indent="0">
              <a:buNone/>
            </a:pPr>
            <a:r>
              <a:rPr lang="en-US" sz="3600" dirty="0">
                <a:solidFill>
                  <a:schemeClr val="bg1"/>
                </a:solidFill>
              </a:rPr>
              <a:t>	No need for a stylus, making the device more accessible and user-friendly.</a:t>
            </a:r>
          </a:p>
          <a:p>
            <a:pPr marL="742950" indent="-742950">
              <a:buAutoNum type="arabicPeriod" startAt="2"/>
            </a:pPr>
            <a:r>
              <a:rPr lang="en-US" sz="3600" b="1" dirty="0">
                <a:solidFill>
                  <a:schemeClr val="bg1"/>
                </a:solidFill>
              </a:rPr>
              <a:t>Universal Symbol and Language Support</a:t>
            </a:r>
            <a:r>
              <a:rPr lang="en-US" sz="3600" dirty="0">
                <a:solidFill>
                  <a:schemeClr val="bg1"/>
                </a:solidFill>
              </a:rPr>
              <a:t>:- </a:t>
            </a:r>
          </a:p>
          <a:p>
            <a:pPr marL="0" indent="0">
              <a:buNone/>
            </a:pPr>
            <a:r>
              <a:rPr lang="en-US" sz="3600" dirty="0">
                <a:solidFill>
                  <a:schemeClr val="bg1"/>
                </a:solidFill>
              </a:rPr>
              <a:t>	Allows users to write in any symbol or language directly on the screen.</a:t>
            </a:r>
          </a:p>
          <a:p>
            <a:pPr marL="742950" indent="-742950">
              <a:buAutoNum type="arabicPeriod" startAt="3"/>
            </a:pPr>
            <a:r>
              <a:rPr lang="en-US" sz="3600" b="1" dirty="0">
                <a:solidFill>
                  <a:schemeClr val="bg1"/>
                </a:solidFill>
              </a:rPr>
              <a:t>Real-time Auto-Correction and Suggestions</a:t>
            </a:r>
            <a:r>
              <a:rPr lang="en-US" sz="3600" dirty="0">
                <a:solidFill>
                  <a:schemeClr val="bg1"/>
                </a:solidFill>
              </a:rPr>
              <a:t>:- </a:t>
            </a:r>
          </a:p>
          <a:p>
            <a:pPr marL="0" indent="0">
              <a:buNone/>
            </a:pPr>
            <a:r>
              <a:rPr lang="en-US" sz="3600" dirty="0">
                <a:solidFill>
                  <a:schemeClr val="bg1"/>
                </a:solidFill>
              </a:rPr>
              <a:t>	Features automatic correction and real-time suggestions as users write.</a:t>
            </a:r>
          </a:p>
          <a:p>
            <a:pPr marL="0" indent="0">
              <a:buNone/>
            </a:pPr>
            <a:r>
              <a:rPr lang="en-US" sz="3600" b="1" dirty="0">
                <a:solidFill>
                  <a:schemeClr val="bg1"/>
                </a:solidFill>
              </a:rPr>
              <a:t>4.        Python Open Source Software</a:t>
            </a:r>
            <a:r>
              <a:rPr lang="en-US" sz="3600" dirty="0">
                <a:solidFill>
                  <a:schemeClr val="bg1"/>
                </a:solidFill>
              </a:rPr>
              <a:t>:- </a:t>
            </a:r>
          </a:p>
          <a:p>
            <a:pPr marL="0" indent="0">
              <a:buNone/>
            </a:pPr>
            <a:r>
              <a:rPr lang="en-US" sz="3600" dirty="0">
                <a:solidFill>
                  <a:schemeClr val="bg1"/>
                </a:solidFill>
              </a:rPr>
              <a:t>	Built using open-source Python, promoting transparency and flexibility.</a:t>
            </a:r>
          </a:p>
          <a:p>
            <a:pPr marL="742950" indent="-742950">
              <a:buAutoNum type="arabicPeriod" startAt="5"/>
            </a:pPr>
            <a:r>
              <a:rPr lang="en-US" sz="3600" b="1" dirty="0">
                <a:solidFill>
                  <a:schemeClr val="bg1"/>
                </a:solidFill>
              </a:rPr>
              <a:t>Stand-Alone Project</a:t>
            </a:r>
            <a:r>
              <a:rPr lang="en-US" sz="3600" dirty="0">
                <a:solidFill>
                  <a:schemeClr val="bg1"/>
                </a:solidFill>
              </a:rPr>
              <a:t>:- </a:t>
            </a:r>
          </a:p>
          <a:p>
            <a:pPr marL="0" indent="0">
              <a:buNone/>
            </a:pPr>
            <a:r>
              <a:rPr lang="en-US" sz="3600" dirty="0">
                <a:solidFill>
                  <a:schemeClr val="bg1"/>
                </a:solidFill>
              </a:rPr>
              <a:t>	Operates independently without requiring external screens, software, or canvases.</a:t>
            </a:r>
          </a:p>
          <a:p>
            <a:pPr marL="742950" indent="-742950">
              <a:buAutoNum type="arabicPeriod" startAt="6"/>
            </a:pPr>
            <a:r>
              <a:rPr lang="en-US" sz="3600" b="1" dirty="0">
                <a:solidFill>
                  <a:schemeClr val="bg1"/>
                </a:solidFill>
              </a:rPr>
              <a:t>Cost-Effective Design</a:t>
            </a:r>
            <a:r>
              <a:rPr lang="en-US" sz="3600" dirty="0">
                <a:solidFill>
                  <a:schemeClr val="bg1"/>
                </a:solidFill>
              </a:rPr>
              <a:t>:- </a:t>
            </a:r>
          </a:p>
          <a:p>
            <a:pPr marL="0" indent="0">
              <a:buNone/>
            </a:pPr>
            <a:r>
              <a:rPr lang="en-US" sz="3600" dirty="0">
                <a:solidFill>
                  <a:schemeClr val="bg1"/>
                </a:solidFill>
              </a:rPr>
              <a:t>	Excludes touchpad components, reducing overall production costs.</a:t>
            </a:r>
            <a:endParaRPr lang="en-IN" sz="3600" dirty="0">
              <a:solidFill>
                <a:schemeClr val="bg1"/>
              </a:solidFill>
            </a:endParaRPr>
          </a:p>
        </p:txBody>
      </p:sp>
      <p:sp>
        <p:nvSpPr>
          <p:cNvPr id="4" name="Slide Number Placeholder 3">
            <a:extLst>
              <a:ext uri="{FF2B5EF4-FFF2-40B4-BE49-F238E27FC236}">
                <a16:creationId xmlns:a16="http://schemas.microsoft.com/office/drawing/2014/main" id="{5792E735-8E42-E401-F9BD-EEEDC3C85FD1}"/>
              </a:ext>
            </a:extLst>
          </p:cNvPr>
          <p:cNvSpPr>
            <a:spLocks noGrp="1"/>
          </p:cNvSpPr>
          <p:nvPr>
            <p:ph type="sldNum" sz="quarter" idx="12"/>
          </p:nvPr>
        </p:nvSpPr>
        <p:spPr/>
        <p:txBody>
          <a:bodyPr/>
          <a:lstStyle/>
          <a:p>
            <a:fld id="{910D916D-FFA0-44F2-9361-B1DF00434C86}" type="slidenum">
              <a:rPr lang="en-IN" smtClean="0"/>
              <a:t>21</a:t>
            </a:fld>
            <a:endParaRPr lang="en-IN"/>
          </a:p>
        </p:txBody>
      </p:sp>
    </p:spTree>
    <p:extLst>
      <p:ext uri="{BB962C8B-B14F-4D97-AF65-F5344CB8AC3E}">
        <p14:creationId xmlns:p14="http://schemas.microsoft.com/office/powerpoint/2010/main" val="346722987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4D6BFE-B45A-3673-FF87-898072CD3897}"/>
              </a:ext>
            </a:extLst>
          </p:cNvPr>
          <p:cNvPicPr>
            <a:picLocks noChangeAspect="1"/>
          </p:cNvPicPr>
          <p:nvPr/>
        </p:nvPicPr>
        <p:blipFill>
          <a:blip r:embed="rId2"/>
          <a:stretch>
            <a:fillRect/>
          </a:stretch>
        </p:blipFill>
        <p:spPr>
          <a:xfrm>
            <a:off x="-55983" y="-1"/>
            <a:ext cx="12335070" cy="6997959"/>
          </a:xfrm>
          <a:prstGeom prst="rect">
            <a:avLst/>
          </a:prstGeom>
        </p:spPr>
      </p:pic>
      <p:pic>
        <p:nvPicPr>
          <p:cNvPr id="4" name="Picture 3">
            <a:extLst>
              <a:ext uri="{FF2B5EF4-FFF2-40B4-BE49-F238E27FC236}">
                <a16:creationId xmlns:a16="http://schemas.microsoft.com/office/drawing/2014/main" id="{43344426-F0EF-2A82-2217-6216F6A7F7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056" t="9259" r="1"/>
          <a:stretch/>
        </p:blipFill>
        <p:spPr>
          <a:xfrm>
            <a:off x="9640328" y="158620"/>
            <a:ext cx="2262423" cy="2568033"/>
          </a:xfrm>
          <a:prstGeom prst="rect">
            <a:avLst/>
          </a:prstGeom>
        </p:spPr>
      </p:pic>
      <p:sp>
        <p:nvSpPr>
          <p:cNvPr id="5" name="Rectangle 1">
            <a:extLst>
              <a:ext uri="{FF2B5EF4-FFF2-40B4-BE49-F238E27FC236}">
                <a16:creationId xmlns:a16="http://schemas.microsoft.com/office/drawing/2014/main" id="{65D07940-D9AE-FD31-788E-8314F2F1E939}"/>
              </a:ext>
            </a:extLst>
          </p:cNvPr>
          <p:cNvSpPr>
            <a:spLocks noGrp="1" noChangeArrowheads="1"/>
          </p:cNvSpPr>
          <p:nvPr>
            <p:ph idx="1"/>
          </p:nvPr>
        </p:nvSpPr>
        <p:spPr bwMode="auto">
          <a:xfrm>
            <a:off x="485775" y="917704"/>
            <a:ext cx="9707003"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Arial" panose="020B0604020202020204" pitchFamily="34" charset="0"/>
              </a:rPr>
              <a:t>Expanded Market Potential: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lumMod val="95000"/>
                </a:schemeClr>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Tap into the growing online education industry, targeting a vast market of educators and institutions, especially in India.</a:t>
            </a:r>
          </a:p>
          <a:p>
            <a:pPr marL="457200" lvl="1" indent="0" eaLnBrk="0" fontAlgn="base" hangingPunct="0">
              <a:lnSpc>
                <a:spcPct val="100000"/>
              </a:lnSpc>
              <a:spcBef>
                <a:spcPct val="0"/>
              </a:spcBef>
              <a:spcAft>
                <a:spcPct val="0"/>
              </a:spcAft>
              <a:buFontTx/>
              <a:buChar char="•"/>
            </a:pPr>
            <a:endParaRPr kumimoji="0" lang="en-US" altLang="en-US" sz="2000" b="0" i="0" u="none" strike="noStrike" cap="none" normalizeH="0" baseline="0" dirty="0">
              <a:ln>
                <a:noFill/>
              </a:ln>
              <a:solidFill>
                <a:schemeClr val="bg1">
                  <a:lumMod val="9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Arial" panose="020B0604020202020204" pitchFamily="34" charset="0"/>
              </a:rPr>
              <a:t>Proctored Exam Solutions: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lumMod val="95000"/>
                </a:schemeClr>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Provide economical and effective tools for universities transitioning to online exams, capitalizing on the demand for proctored test solutions.</a:t>
            </a:r>
          </a:p>
          <a:p>
            <a:pPr marL="457200" lvl="1" indent="0" eaLnBrk="0" fontAlgn="base" hangingPunct="0">
              <a:lnSpc>
                <a:spcPct val="100000"/>
              </a:lnSpc>
              <a:spcBef>
                <a:spcPct val="0"/>
              </a:spcBef>
              <a:spcAft>
                <a:spcPct val="0"/>
              </a:spcAft>
              <a:buFontTx/>
              <a:buChar char="•"/>
            </a:pPr>
            <a:endParaRPr kumimoji="0" lang="en-US" altLang="en-US" sz="1800" b="0" i="0" u="none" strike="noStrike" cap="none" normalizeH="0" baseline="0" dirty="0">
              <a:ln>
                <a:noFill/>
              </a:ln>
              <a:solidFill>
                <a:schemeClr val="bg1">
                  <a:lumMod val="9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Arial" panose="020B0604020202020204" pitchFamily="34" charset="0"/>
              </a:rPr>
              <a:t>Enhanced Presentation Capabilities: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lumMod val="95000"/>
                </a:schemeClr>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Evolve Hand motion based exam </a:t>
            </a:r>
            <a:r>
              <a:rPr kumimoji="0" lang="en-US" altLang="en-US" sz="2000" b="0" i="0" u="none" strike="noStrike" cap="none" normalizeH="0" baseline="0" dirty="0" err="1">
                <a:ln>
                  <a:noFill/>
                </a:ln>
                <a:solidFill>
                  <a:schemeClr val="bg1">
                    <a:lumMod val="95000"/>
                  </a:schemeClr>
                </a:solidFill>
                <a:effectLst/>
                <a:latin typeface="Arial" panose="020B0604020202020204" pitchFamily="34" charset="0"/>
              </a:rPr>
              <a:t>edu</a:t>
            </a: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-pad into a comprehensive presentation tool, catering to educators who rely on interactive classes and dynamic content.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lumMod val="95000"/>
                </a:schemeClr>
              </a:solidFill>
              <a:effectLst/>
              <a:latin typeface="Arial" panose="020B0604020202020204" pitchFamily="34" charset="0"/>
            </a:endParaRPr>
          </a:p>
        </p:txBody>
      </p:sp>
      <p:sp>
        <p:nvSpPr>
          <p:cNvPr id="2" name="Slide Number Placeholder 1">
            <a:extLst>
              <a:ext uri="{FF2B5EF4-FFF2-40B4-BE49-F238E27FC236}">
                <a16:creationId xmlns:a16="http://schemas.microsoft.com/office/drawing/2014/main" id="{C6DD0D93-E412-ACC3-30B3-FF615B43BF17}"/>
              </a:ext>
            </a:extLst>
          </p:cNvPr>
          <p:cNvSpPr>
            <a:spLocks noGrp="1"/>
          </p:cNvSpPr>
          <p:nvPr>
            <p:ph type="sldNum" sz="quarter" idx="12"/>
          </p:nvPr>
        </p:nvSpPr>
        <p:spPr/>
        <p:txBody>
          <a:bodyPr/>
          <a:lstStyle/>
          <a:p>
            <a:fld id="{910D916D-FFA0-44F2-9361-B1DF00434C86}" type="slidenum">
              <a:rPr lang="en-IN" smtClean="0"/>
              <a:t>22</a:t>
            </a:fld>
            <a:endParaRPr lang="en-IN"/>
          </a:p>
        </p:txBody>
      </p:sp>
    </p:spTree>
    <p:extLst>
      <p:ext uri="{BB962C8B-B14F-4D97-AF65-F5344CB8AC3E}">
        <p14:creationId xmlns:p14="http://schemas.microsoft.com/office/powerpoint/2010/main" val="192540688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B03B4E-3F9B-5419-3DF2-4CE30BD69FE8}"/>
              </a:ext>
            </a:extLst>
          </p:cNvPr>
          <p:cNvPicPr>
            <a:picLocks noChangeAspect="1"/>
          </p:cNvPicPr>
          <p:nvPr/>
        </p:nvPicPr>
        <p:blipFill>
          <a:blip r:embed="rId2"/>
          <a:stretch>
            <a:fillRect/>
          </a:stretch>
        </p:blipFill>
        <p:spPr>
          <a:xfrm>
            <a:off x="-55401" y="0"/>
            <a:ext cx="12325156" cy="6858000"/>
          </a:xfrm>
          <a:prstGeom prst="rect">
            <a:avLst/>
          </a:prstGeom>
        </p:spPr>
      </p:pic>
      <p:pic>
        <p:nvPicPr>
          <p:cNvPr id="4" name="Picture 3">
            <a:extLst>
              <a:ext uri="{FF2B5EF4-FFF2-40B4-BE49-F238E27FC236}">
                <a16:creationId xmlns:a16="http://schemas.microsoft.com/office/drawing/2014/main" id="{43344426-F0EF-2A82-2217-6216F6A7F7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056" t="9259" r="1"/>
          <a:stretch/>
        </p:blipFill>
        <p:spPr>
          <a:xfrm>
            <a:off x="9640328" y="158620"/>
            <a:ext cx="2262423" cy="2568033"/>
          </a:xfrm>
          <a:prstGeom prst="rect">
            <a:avLst/>
          </a:prstGeom>
        </p:spPr>
      </p:pic>
      <p:sp>
        <p:nvSpPr>
          <p:cNvPr id="5" name="Rectangle 1">
            <a:extLst>
              <a:ext uri="{FF2B5EF4-FFF2-40B4-BE49-F238E27FC236}">
                <a16:creationId xmlns:a16="http://schemas.microsoft.com/office/drawing/2014/main" id="{65D07940-D9AE-FD31-788E-8314F2F1E939}"/>
              </a:ext>
            </a:extLst>
          </p:cNvPr>
          <p:cNvSpPr>
            <a:spLocks noGrp="1" noChangeArrowheads="1"/>
          </p:cNvSpPr>
          <p:nvPr>
            <p:ph idx="1"/>
          </p:nvPr>
        </p:nvSpPr>
        <p:spPr bwMode="auto">
          <a:xfrm>
            <a:off x="485775" y="948481"/>
            <a:ext cx="9707003"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Arial" panose="020B0604020202020204" pitchFamily="34" charset="0"/>
              </a:rPr>
              <a:t>Continuous Product Improvement: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lumMod val="95000"/>
                </a:schemeClr>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Implement a strategy for regular updates and enhancements, ensuring the device remains technologically competitive and user-friendly.</a:t>
            </a:r>
          </a:p>
          <a:p>
            <a:pPr marL="457200" lvl="1" indent="0" eaLnBrk="0" fontAlgn="base" hangingPunct="0">
              <a:lnSpc>
                <a:spcPct val="100000"/>
              </a:lnSpc>
              <a:spcBef>
                <a:spcPct val="0"/>
              </a:spcBef>
              <a:spcAft>
                <a:spcPct val="0"/>
              </a:spcAft>
              <a:buFontTx/>
              <a:buChar char="•"/>
            </a:pPr>
            <a:endParaRPr kumimoji="0" lang="en-US" altLang="en-US" sz="2000" b="0" i="0" u="none" strike="noStrike" cap="none" normalizeH="0" baseline="0" dirty="0">
              <a:ln>
                <a:noFill/>
              </a:ln>
              <a:solidFill>
                <a:schemeClr val="bg1">
                  <a:lumMod val="9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Arial" panose="020B0604020202020204" pitchFamily="34" charset="0"/>
              </a:rPr>
              <a:t>Broader User Segmentation: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lumMod val="95000"/>
                </a:schemeClr>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Expand the user base to include digital artists, researchers, and academicians, offering a versatile tool for various industries.</a:t>
            </a:r>
          </a:p>
          <a:p>
            <a:pPr marL="457200" lvl="1" indent="0" eaLnBrk="0" fontAlgn="base" hangingPunct="0">
              <a:lnSpc>
                <a:spcPct val="100000"/>
              </a:lnSpc>
              <a:spcBef>
                <a:spcPct val="0"/>
              </a:spcBef>
              <a:spcAft>
                <a:spcPct val="0"/>
              </a:spcAft>
              <a:buFontTx/>
              <a:buChar char="•"/>
            </a:pPr>
            <a:endParaRPr kumimoji="0" lang="en-US" altLang="en-US" sz="2000" b="0" i="0" u="none" strike="noStrike" cap="none" normalizeH="0" baseline="0" dirty="0">
              <a:ln>
                <a:noFill/>
              </a:ln>
              <a:solidFill>
                <a:schemeClr val="bg1">
                  <a:lumMod val="9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Arial" panose="020B0604020202020204" pitchFamily="34" charset="0"/>
              </a:rPr>
              <a:t>Integration with Online Platforms: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lumMod val="95000"/>
                </a:schemeClr>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Explore partnerships with popular online education platforms, enhancing the compatibility and accessibility of Hand motion based exam </a:t>
            </a:r>
            <a:r>
              <a:rPr kumimoji="0" lang="en-US" altLang="en-US" sz="2000" b="0" i="0" u="none" strike="noStrike" cap="none" normalizeH="0" baseline="0" dirty="0" err="1">
                <a:ln>
                  <a:noFill/>
                </a:ln>
                <a:solidFill>
                  <a:schemeClr val="bg1">
                    <a:lumMod val="95000"/>
                  </a:schemeClr>
                </a:solidFill>
                <a:effectLst/>
                <a:latin typeface="Arial" panose="020B0604020202020204" pitchFamily="34" charset="0"/>
              </a:rPr>
              <a:t>edu</a:t>
            </a:r>
            <a:r>
              <a:rPr lang="en-US" altLang="en-US" sz="2000" dirty="0">
                <a:solidFill>
                  <a:schemeClr val="bg1">
                    <a:lumMod val="95000"/>
                  </a:schemeClr>
                </a:solidFill>
                <a:latin typeface="Arial" panose="020B0604020202020204" pitchFamily="34" charset="0"/>
              </a:rPr>
              <a:t>-</a:t>
            </a: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pad</a:t>
            </a:r>
            <a:endParaRPr kumimoji="0" lang="en-US" altLang="en-US" sz="1400" b="0" i="0" u="none" strike="noStrike" cap="none" normalizeH="0" baseline="0" dirty="0">
              <a:ln>
                <a:noFill/>
              </a:ln>
              <a:solidFill>
                <a:schemeClr val="bg1">
                  <a:lumMod val="95000"/>
                </a:schemeClr>
              </a:solidFill>
              <a:effectLst/>
              <a:latin typeface="Arial" panose="020B0604020202020204" pitchFamily="34" charset="0"/>
            </a:endParaRPr>
          </a:p>
        </p:txBody>
      </p:sp>
      <p:sp>
        <p:nvSpPr>
          <p:cNvPr id="2" name="Slide Number Placeholder 1">
            <a:extLst>
              <a:ext uri="{FF2B5EF4-FFF2-40B4-BE49-F238E27FC236}">
                <a16:creationId xmlns:a16="http://schemas.microsoft.com/office/drawing/2014/main" id="{DD13274C-DB53-8880-BB16-C98F1C39C031}"/>
              </a:ext>
            </a:extLst>
          </p:cNvPr>
          <p:cNvSpPr>
            <a:spLocks noGrp="1"/>
          </p:cNvSpPr>
          <p:nvPr>
            <p:ph type="sldNum" sz="quarter" idx="12"/>
          </p:nvPr>
        </p:nvSpPr>
        <p:spPr/>
        <p:txBody>
          <a:bodyPr/>
          <a:lstStyle/>
          <a:p>
            <a:fld id="{910D916D-FFA0-44F2-9361-B1DF00434C86}" type="slidenum">
              <a:rPr lang="en-IN" smtClean="0"/>
              <a:t>23</a:t>
            </a:fld>
            <a:endParaRPr lang="en-IN"/>
          </a:p>
        </p:txBody>
      </p:sp>
    </p:spTree>
    <p:extLst>
      <p:ext uri="{BB962C8B-B14F-4D97-AF65-F5344CB8AC3E}">
        <p14:creationId xmlns:p14="http://schemas.microsoft.com/office/powerpoint/2010/main" val="176586071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FB0A48-EDDC-A82F-6338-AAF5F3A7DAEA}"/>
              </a:ext>
            </a:extLst>
          </p:cNvPr>
          <p:cNvPicPr>
            <a:picLocks noChangeAspect="1"/>
          </p:cNvPicPr>
          <p:nvPr/>
        </p:nvPicPr>
        <p:blipFill>
          <a:blip r:embed="rId2"/>
          <a:stretch>
            <a:fillRect/>
          </a:stretch>
        </p:blipFill>
        <p:spPr>
          <a:xfrm>
            <a:off x="-74644" y="0"/>
            <a:ext cx="12335068" cy="6858000"/>
          </a:xfrm>
          <a:prstGeom prst="rect">
            <a:avLst/>
          </a:prstGeom>
        </p:spPr>
      </p:pic>
      <p:pic>
        <p:nvPicPr>
          <p:cNvPr id="4" name="Picture 3">
            <a:extLst>
              <a:ext uri="{FF2B5EF4-FFF2-40B4-BE49-F238E27FC236}">
                <a16:creationId xmlns:a16="http://schemas.microsoft.com/office/drawing/2014/main" id="{43344426-F0EF-2A82-2217-6216F6A7F7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056" t="9259" r="1"/>
          <a:stretch/>
        </p:blipFill>
        <p:spPr>
          <a:xfrm>
            <a:off x="9640328" y="158620"/>
            <a:ext cx="2262423" cy="2568033"/>
          </a:xfrm>
          <a:prstGeom prst="rect">
            <a:avLst/>
          </a:prstGeom>
        </p:spPr>
      </p:pic>
      <p:sp>
        <p:nvSpPr>
          <p:cNvPr id="5" name="Rectangle 1">
            <a:extLst>
              <a:ext uri="{FF2B5EF4-FFF2-40B4-BE49-F238E27FC236}">
                <a16:creationId xmlns:a16="http://schemas.microsoft.com/office/drawing/2014/main" id="{65D07940-D9AE-FD31-788E-8314F2F1E939}"/>
              </a:ext>
            </a:extLst>
          </p:cNvPr>
          <p:cNvSpPr>
            <a:spLocks noGrp="1" noChangeArrowheads="1"/>
          </p:cNvSpPr>
          <p:nvPr>
            <p:ph idx="1"/>
          </p:nvPr>
        </p:nvSpPr>
        <p:spPr bwMode="auto">
          <a:xfrm>
            <a:off x="485775" y="275733"/>
            <a:ext cx="9707003" cy="6116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mj-lt"/>
              <a:buAutoNum type="arabicPeriod" startAt="7"/>
            </a:pPr>
            <a:r>
              <a:rPr lang="en-US" b="1" dirty="0">
                <a:solidFill>
                  <a:schemeClr val="bg1">
                    <a:lumMod val="95000"/>
                  </a:schemeClr>
                </a:solidFill>
              </a:rPr>
              <a:t> Cost-Effective Solutions for General Public:</a:t>
            </a:r>
            <a:endParaRPr lang="en-US" dirty="0">
              <a:solidFill>
                <a:schemeClr val="bg1">
                  <a:lumMod val="95000"/>
                </a:schemeClr>
              </a:solidFill>
            </a:endParaRPr>
          </a:p>
          <a:p>
            <a:pPr marL="742950" lvl="1" indent="-285750">
              <a:buFont typeface="+mj-lt"/>
              <a:buAutoNum type="arabicPeriod" startAt="7"/>
            </a:pPr>
            <a:r>
              <a:rPr lang="en-US" dirty="0">
                <a:solidFill>
                  <a:schemeClr val="bg1">
                    <a:lumMod val="95000"/>
                  </a:schemeClr>
                </a:solidFill>
              </a:rPr>
              <a:t>Leverage the absence of touch screen processors to maintain affordability, making the device accessible to a wide range of consumers.</a:t>
            </a:r>
          </a:p>
          <a:p>
            <a:pPr marL="0" indent="0">
              <a:buNone/>
            </a:pPr>
            <a:r>
              <a:rPr lang="en-US" b="1" dirty="0">
                <a:solidFill>
                  <a:schemeClr val="bg1">
                    <a:lumMod val="95000"/>
                  </a:schemeClr>
                </a:solidFill>
              </a:rPr>
              <a:t>8. Collaboration with Educational Institutions:</a:t>
            </a:r>
            <a:endParaRPr lang="en-US" dirty="0">
              <a:solidFill>
                <a:schemeClr val="bg1">
                  <a:lumMod val="95000"/>
                </a:schemeClr>
              </a:solidFill>
            </a:endParaRPr>
          </a:p>
          <a:p>
            <a:pPr marL="742950" lvl="1" indent="-285750">
              <a:buFont typeface="+mj-lt"/>
              <a:buAutoNum type="arabicPeriod"/>
            </a:pPr>
            <a:r>
              <a:rPr lang="en-US" dirty="0">
                <a:solidFill>
                  <a:schemeClr val="bg1">
                    <a:lumMod val="95000"/>
                  </a:schemeClr>
                </a:solidFill>
              </a:rPr>
              <a:t>Establish collaborations with colleges and universities, providing tailored solutions for educators and students engaged in online learning.</a:t>
            </a:r>
          </a:p>
          <a:p>
            <a:pPr marL="0" indent="0">
              <a:buNone/>
            </a:pPr>
            <a:r>
              <a:rPr lang="en-US" b="1" dirty="0">
                <a:solidFill>
                  <a:schemeClr val="bg1">
                    <a:lumMod val="95000"/>
                  </a:schemeClr>
                </a:solidFill>
              </a:rPr>
              <a:t>9. Adoption of Emerging Technologies:</a:t>
            </a:r>
            <a:endParaRPr lang="en-US" dirty="0">
              <a:solidFill>
                <a:schemeClr val="bg1">
                  <a:lumMod val="95000"/>
                </a:schemeClr>
              </a:solidFill>
            </a:endParaRPr>
          </a:p>
          <a:p>
            <a:pPr marL="742950" lvl="1" indent="-285750">
              <a:buFont typeface="+mj-lt"/>
              <a:buAutoNum type="arabicPeriod"/>
            </a:pPr>
            <a:r>
              <a:rPr lang="en-US" dirty="0">
                <a:solidFill>
                  <a:schemeClr val="bg1">
                    <a:lumMod val="95000"/>
                  </a:schemeClr>
                </a:solidFill>
              </a:rPr>
              <a:t>Stay abreast of emerging technologies in the education sector and integrate them into Hand motion based exam </a:t>
            </a:r>
            <a:r>
              <a:rPr lang="en-US" dirty="0" err="1">
                <a:solidFill>
                  <a:schemeClr val="bg1">
                    <a:lumMod val="95000"/>
                  </a:schemeClr>
                </a:solidFill>
              </a:rPr>
              <a:t>edu</a:t>
            </a:r>
            <a:r>
              <a:rPr lang="en-US" dirty="0">
                <a:solidFill>
                  <a:schemeClr val="bg1">
                    <a:lumMod val="95000"/>
                  </a:schemeClr>
                </a:solidFill>
              </a:rPr>
              <a:t>-pad for continuous innovation.</a:t>
            </a:r>
          </a:p>
          <a:p>
            <a:pPr marL="0" indent="0">
              <a:buNone/>
            </a:pPr>
            <a:r>
              <a:rPr lang="en-US" b="1" dirty="0">
                <a:solidFill>
                  <a:schemeClr val="bg1">
                    <a:lumMod val="95000"/>
                  </a:schemeClr>
                </a:solidFill>
              </a:rPr>
              <a:t>10. Global Reach:</a:t>
            </a:r>
            <a:endParaRPr lang="en-US" dirty="0">
              <a:solidFill>
                <a:schemeClr val="bg1">
                  <a:lumMod val="95000"/>
                </a:schemeClr>
              </a:solidFill>
            </a:endParaRPr>
          </a:p>
          <a:p>
            <a:pPr>
              <a:buFont typeface="Arial" panose="020B0604020202020204" pitchFamily="34" charset="0"/>
              <a:buChar char="•"/>
            </a:pPr>
            <a:r>
              <a:rPr lang="en-US" dirty="0">
                <a:solidFill>
                  <a:schemeClr val="bg1">
                    <a:lumMod val="95000"/>
                  </a:schemeClr>
                </a:solidFill>
              </a:rPr>
              <a:t>Explore opportunities for international expansion, targeting a broader global market beyond the current focus on India.</a:t>
            </a:r>
          </a:p>
        </p:txBody>
      </p:sp>
      <p:sp>
        <p:nvSpPr>
          <p:cNvPr id="2" name="Slide Number Placeholder 1">
            <a:extLst>
              <a:ext uri="{FF2B5EF4-FFF2-40B4-BE49-F238E27FC236}">
                <a16:creationId xmlns:a16="http://schemas.microsoft.com/office/drawing/2014/main" id="{7328AB6D-D4F4-7A3C-C03F-4F27CD8E5B0F}"/>
              </a:ext>
            </a:extLst>
          </p:cNvPr>
          <p:cNvSpPr>
            <a:spLocks noGrp="1"/>
          </p:cNvSpPr>
          <p:nvPr>
            <p:ph type="sldNum" sz="quarter" idx="12"/>
          </p:nvPr>
        </p:nvSpPr>
        <p:spPr/>
        <p:txBody>
          <a:bodyPr/>
          <a:lstStyle/>
          <a:p>
            <a:fld id="{910D916D-FFA0-44F2-9361-B1DF00434C86}" type="slidenum">
              <a:rPr lang="en-IN" smtClean="0"/>
              <a:t>24</a:t>
            </a:fld>
            <a:endParaRPr lang="en-IN"/>
          </a:p>
        </p:txBody>
      </p:sp>
    </p:spTree>
    <p:extLst>
      <p:ext uri="{BB962C8B-B14F-4D97-AF65-F5344CB8AC3E}">
        <p14:creationId xmlns:p14="http://schemas.microsoft.com/office/powerpoint/2010/main" val="360552083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8" name="Picture 6" descr="Aesthetic white and green background with space for text. Modern background  design with liquid shape. White background with green liquid shapes.  11426065 Vector Art at Vecteezy">
            <a:extLst>
              <a:ext uri="{FF2B5EF4-FFF2-40B4-BE49-F238E27FC236}">
                <a16:creationId xmlns:a16="http://schemas.microsoft.com/office/drawing/2014/main" id="{A75F4377-FF34-8C2C-8501-6A6CDF658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887B9742-71C5-7B81-B480-3544F9A77EB4}"/>
              </a:ext>
            </a:extLst>
          </p:cNvPr>
          <p:cNvSpPr/>
          <p:nvPr/>
        </p:nvSpPr>
        <p:spPr>
          <a:xfrm>
            <a:off x="128718" y="3540005"/>
            <a:ext cx="3072024" cy="1479035"/>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endParaRPr lang="en-IN" sz="2000" dirty="0">
              <a:solidFill>
                <a:srgbClr val="3366FF"/>
              </a:solidFill>
            </a:endParaRPr>
          </a:p>
        </p:txBody>
      </p:sp>
      <p:sp>
        <p:nvSpPr>
          <p:cNvPr id="24" name="Rectangle 23">
            <a:extLst>
              <a:ext uri="{FF2B5EF4-FFF2-40B4-BE49-F238E27FC236}">
                <a16:creationId xmlns:a16="http://schemas.microsoft.com/office/drawing/2014/main" id="{8085426E-9A61-DC97-1D1A-65E8269B906C}"/>
              </a:ext>
            </a:extLst>
          </p:cNvPr>
          <p:cNvSpPr/>
          <p:nvPr/>
        </p:nvSpPr>
        <p:spPr>
          <a:xfrm>
            <a:off x="9039792" y="5525095"/>
            <a:ext cx="2745750" cy="10910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IN" b="1" dirty="0"/>
              <a:t>           </a:t>
            </a:r>
            <a:r>
              <a:rPr lang="en-IN" b="1" dirty="0">
                <a:solidFill>
                  <a:schemeClr val="tx1">
                    <a:lumMod val="95000"/>
                    <a:lumOff val="5000"/>
                  </a:schemeClr>
                </a:solidFill>
              </a:rPr>
              <a:t>     </a:t>
            </a:r>
            <a:r>
              <a:rPr lang="en-IN" b="1" dirty="0" err="1">
                <a:solidFill>
                  <a:schemeClr val="tx1">
                    <a:lumMod val="95000"/>
                    <a:lumOff val="5000"/>
                  </a:schemeClr>
                </a:solidFill>
              </a:rPr>
              <a:t>Tapon</a:t>
            </a:r>
            <a:r>
              <a:rPr lang="en-IN" b="1" dirty="0">
                <a:solidFill>
                  <a:schemeClr val="tx1">
                    <a:lumMod val="95000"/>
                    <a:lumOff val="5000"/>
                  </a:schemeClr>
                </a:solidFill>
              </a:rPr>
              <a:t> Ray</a:t>
            </a:r>
            <a:br>
              <a:rPr lang="en-IN" dirty="0">
                <a:solidFill>
                  <a:schemeClr val="tx1">
                    <a:lumMod val="95000"/>
                    <a:lumOff val="5000"/>
                  </a:schemeClr>
                </a:solidFill>
              </a:rPr>
            </a:br>
            <a:r>
              <a:rPr lang="en-IN" dirty="0">
                <a:solidFill>
                  <a:schemeClr val="tx1">
                    <a:lumMod val="95000"/>
                    <a:lumOff val="5000"/>
                  </a:schemeClr>
                </a:solidFill>
              </a:rPr>
              <a:t>        Python Developer</a:t>
            </a:r>
            <a:br>
              <a:rPr lang="en-IN" dirty="0">
                <a:solidFill>
                  <a:schemeClr val="tx1">
                    <a:lumMod val="95000"/>
                    <a:lumOff val="5000"/>
                  </a:schemeClr>
                </a:solidFill>
              </a:rPr>
            </a:br>
            <a:r>
              <a:rPr lang="en-IN" dirty="0">
                <a:solidFill>
                  <a:schemeClr val="tx1">
                    <a:lumMod val="95000"/>
                    <a:lumOff val="5000"/>
                  </a:schemeClr>
                </a:solidFill>
              </a:rPr>
              <a:t>        	Member</a:t>
            </a:r>
          </a:p>
        </p:txBody>
      </p:sp>
      <p:sp>
        <p:nvSpPr>
          <p:cNvPr id="23" name="Rectangle 22">
            <a:extLst>
              <a:ext uri="{FF2B5EF4-FFF2-40B4-BE49-F238E27FC236}">
                <a16:creationId xmlns:a16="http://schemas.microsoft.com/office/drawing/2014/main" id="{A4DA9710-BFEF-297B-6B17-0A7E55BA4C51}"/>
              </a:ext>
            </a:extLst>
          </p:cNvPr>
          <p:cNvSpPr/>
          <p:nvPr/>
        </p:nvSpPr>
        <p:spPr>
          <a:xfrm>
            <a:off x="6130578" y="2880723"/>
            <a:ext cx="2794987" cy="1200328"/>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r>
              <a:rPr lang="en-IN" sz="2000" dirty="0">
                <a:solidFill>
                  <a:srgbClr val="3366FF"/>
                </a:solidFill>
              </a:rPr>
              <a:t>       </a:t>
            </a:r>
            <a:r>
              <a:rPr lang="en-IN" sz="2000" b="1" dirty="0" err="1">
                <a:solidFill>
                  <a:schemeClr val="tx1">
                    <a:lumMod val="95000"/>
                    <a:lumOff val="5000"/>
                  </a:schemeClr>
                </a:solidFill>
              </a:rPr>
              <a:t>Subhadeep</a:t>
            </a:r>
            <a:r>
              <a:rPr lang="en-IN" sz="2000" b="1" dirty="0">
                <a:solidFill>
                  <a:schemeClr val="tx1">
                    <a:lumMod val="95000"/>
                    <a:lumOff val="5000"/>
                  </a:schemeClr>
                </a:solidFill>
              </a:rPr>
              <a:t> </a:t>
            </a:r>
            <a:r>
              <a:rPr lang="en-IN" sz="2000" b="1" dirty="0" err="1">
                <a:solidFill>
                  <a:schemeClr val="tx1">
                    <a:lumMod val="95000"/>
                    <a:lumOff val="5000"/>
                  </a:schemeClr>
                </a:solidFill>
              </a:rPr>
              <a:t>Ghorai</a:t>
            </a:r>
            <a:br>
              <a:rPr lang="en-IN" sz="2000" b="1" dirty="0">
                <a:solidFill>
                  <a:schemeClr val="tx1">
                    <a:lumMod val="95000"/>
                    <a:lumOff val="5000"/>
                  </a:schemeClr>
                </a:solidFill>
              </a:rPr>
            </a:br>
            <a:r>
              <a:rPr lang="en-IN" sz="2000" dirty="0">
                <a:solidFill>
                  <a:schemeClr val="tx1">
                    <a:lumMod val="95000"/>
                    <a:lumOff val="5000"/>
                  </a:schemeClr>
                </a:solidFill>
              </a:rPr>
              <a:t>       Python Developer  </a:t>
            </a:r>
            <a:br>
              <a:rPr lang="en-IN" sz="2000" dirty="0">
                <a:solidFill>
                  <a:schemeClr val="tx1">
                    <a:lumMod val="95000"/>
                    <a:lumOff val="5000"/>
                  </a:schemeClr>
                </a:solidFill>
              </a:rPr>
            </a:br>
            <a:r>
              <a:rPr lang="en-IN" sz="2000" dirty="0">
                <a:solidFill>
                  <a:schemeClr val="tx1">
                    <a:lumMod val="95000"/>
                    <a:lumOff val="5000"/>
                  </a:schemeClr>
                </a:solidFill>
              </a:rPr>
              <a:t>              Member </a:t>
            </a:r>
          </a:p>
        </p:txBody>
      </p:sp>
      <p:sp>
        <p:nvSpPr>
          <p:cNvPr id="22" name="Oval 21">
            <a:extLst>
              <a:ext uri="{FF2B5EF4-FFF2-40B4-BE49-F238E27FC236}">
                <a16:creationId xmlns:a16="http://schemas.microsoft.com/office/drawing/2014/main" id="{C2141CF1-0531-7D23-B29C-34E2C665132F}"/>
              </a:ext>
            </a:extLst>
          </p:cNvPr>
          <p:cNvSpPr/>
          <p:nvPr/>
        </p:nvSpPr>
        <p:spPr>
          <a:xfrm>
            <a:off x="9039791" y="3107537"/>
            <a:ext cx="2439675" cy="2519680"/>
          </a:xfrm>
          <a:prstGeom prst="ellipse">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Rectangle 18">
            <a:extLst>
              <a:ext uri="{FF2B5EF4-FFF2-40B4-BE49-F238E27FC236}">
                <a16:creationId xmlns:a16="http://schemas.microsoft.com/office/drawing/2014/main" id="{C6D9B8A1-0838-8D7A-84C5-7884B1B3AF16}"/>
              </a:ext>
            </a:extLst>
          </p:cNvPr>
          <p:cNvSpPr/>
          <p:nvPr/>
        </p:nvSpPr>
        <p:spPr>
          <a:xfrm>
            <a:off x="3344994" y="5459520"/>
            <a:ext cx="3005172" cy="1200329"/>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r>
              <a:rPr lang="en-IN" sz="2000" b="1" dirty="0">
                <a:solidFill>
                  <a:schemeClr val="tx1">
                    <a:lumMod val="95000"/>
                    <a:lumOff val="5000"/>
                  </a:schemeClr>
                </a:solidFill>
              </a:rPr>
              <a:t>            Adarsh Singh</a:t>
            </a:r>
            <a:br>
              <a:rPr lang="en-IN" sz="2000" dirty="0">
                <a:solidFill>
                  <a:schemeClr val="tx1">
                    <a:lumMod val="95000"/>
                    <a:lumOff val="5000"/>
                  </a:schemeClr>
                </a:solidFill>
              </a:rPr>
            </a:br>
            <a:r>
              <a:rPr lang="en-IN" sz="2000" dirty="0">
                <a:solidFill>
                  <a:schemeClr val="tx1">
                    <a:lumMod val="95000"/>
                    <a:lumOff val="5000"/>
                  </a:schemeClr>
                </a:solidFill>
              </a:rPr>
              <a:t>         Python Developer</a:t>
            </a:r>
            <a:br>
              <a:rPr lang="en-IN" sz="2000" dirty="0">
                <a:solidFill>
                  <a:schemeClr val="tx1">
                    <a:lumMod val="95000"/>
                    <a:lumOff val="5000"/>
                  </a:schemeClr>
                </a:solidFill>
              </a:rPr>
            </a:br>
            <a:r>
              <a:rPr lang="en-IN" sz="2000" dirty="0">
                <a:solidFill>
                  <a:schemeClr val="tx1">
                    <a:lumMod val="95000"/>
                    <a:lumOff val="5000"/>
                  </a:schemeClr>
                </a:solidFill>
              </a:rPr>
              <a:t>           	   Lead</a:t>
            </a:r>
          </a:p>
        </p:txBody>
      </p:sp>
      <p:sp>
        <p:nvSpPr>
          <p:cNvPr id="16" name="Oval 15">
            <a:extLst>
              <a:ext uri="{FF2B5EF4-FFF2-40B4-BE49-F238E27FC236}">
                <a16:creationId xmlns:a16="http://schemas.microsoft.com/office/drawing/2014/main" id="{2A006448-839D-5F71-FCB0-0BC05F37338A}"/>
              </a:ext>
            </a:extLst>
          </p:cNvPr>
          <p:cNvSpPr/>
          <p:nvPr/>
        </p:nvSpPr>
        <p:spPr>
          <a:xfrm>
            <a:off x="3540362" y="3107537"/>
            <a:ext cx="2580640" cy="2519680"/>
          </a:xfrm>
          <a:prstGeom prst="ellipse">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Oval 12">
            <a:extLst>
              <a:ext uri="{FF2B5EF4-FFF2-40B4-BE49-F238E27FC236}">
                <a16:creationId xmlns:a16="http://schemas.microsoft.com/office/drawing/2014/main" id="{CA60E2FF-ACE3-47F1-5588-C1074A5F9A3B}"/>
              </a:ext>
            </a:extLst>
          </p:cNvPr>
          <p:cNvSpPr/>
          <p:nvPr/>
        </p:nvSpPr>
        <p:spPr>
          <a:xfrm>
            <a:off x="6096000" y="363894"/>
            <a:ext cx="2580640" cy="2603450"/>
          </a:xfrm>
          <a:prstGeom prst="ellipse">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 name="Oval 3">
            <a:extLst>
              <a:ext uri="{FF2B5EF4-FFF2-40B4-BE49-F238E27FC236}">
                <a16:creationId xmlns:a16="http://schemas.microsoft.com/office/drawing/2014/main" id="{E96096E6-85F3-68D9-1E87-BE2053455B5C}"/>
              </a:ext>
            </a:extLst>
          </p:cNvPr>
          <p:cNvSpPr/>
          <p:nvPr/>
        </p:nvSpPr>
        <p:spPr>
          <a:xfrm>
            <a:off x="78572" y="1139153"/>
            <a:ext cx="2580640" cy="2519680"/>
          </a:xfrm>
          <a:prstGeom prst="ellipse">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0" name="Content Placeholder 9">
            <a:extLst>
              <a:ext uri="{FF2B5EF4-FFF2-40B4-BE49-F238E27FC236}">
                <a16:creationId xmlns:a16="http://schemas.microsoft.com/office/drawing/2014/main" id="{09DD378A-3E93-90F9-78AA-C56369EC35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8338" y="1546264"/>
            <a:ext cx="1801109" cy="19937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7A7CE2F9-7A51-3829-CAA8-10366470E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828" y="737352"/>
            <a:ext cx="1845995" cy="21489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52F1E980-BEB6-D722-CF71-3E2D64A365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5590" y="3540005"/>
            <a:ext cx="1830184" cy="19850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TextBox 16">
            <a:extLst>
              <a:ext uri="{FF2B5EF4-FFF2-40B4-BE49-F238E27FC236}">
                <a16:creationId xmlns:a16="http://schemas.microsoft.com/office/drawing/2014/main" id="{3CEFF034-0F37-BCE1-8217-22905C5CB3FE}"/>
              </a:ext>
            </a:extLst>
          </p:cNvPr>
          <p:cNvSpPr txBox="1"/>
          <p:nvPr/>
        </p:nvSpPr>
        <p:spPr>
          <a:xfrm>
            <a:off x="237467" y="3615883"/>
            <a:ext cx="2823096" cy="1200329"/>
          </a:xfrm>
          <a:prstGeom prst="rect">
            <a:avLst/>
          </a:prstGeom>
          <a:noFill/>
        </p:spPr>
        <p:txBody>
          <a:bodyPr wrap="square" rtlCol="0">
            <a:spAutoFit/>
          </a:bodyPr>
          <a:lstStyle/>
          <a:p>
            <a:r>
              <a:rPr lang="en-IN" sz="2400" b="1" dirty="0">
                <a:solidFill>
                  <a:schemeClr val="tx1">
                    <a:lumMod val="95000"/>
                    <a:lumOff val="5000"/>
                  </a:schemeClr>
                </a:solidFill>
              </a:rPr>
              <a:t>     Anshul Ojha</a:t>
            </a:r>
            <a:br>
              <a:rPr lang="en-IN" sz="2400" dirty="0">
                <a:solidFill>
                  <a:schemeClr val="tx1">
                    <a:lumMod val="95000"/>
                    <a:lumOff val="5000"/>
                  </a:schemeClr>
                </a:solidFill>
              </a:rPr>
            </a:br>
            <a:r>
              <a:rPr lang="en-IN" sz="2400" dirty="0">
                <a:solidFill>
                  <a:schemeClr val="tx1">
                    <a:lumMod val="95000"/>
                    <a:lumOff val="5000"/>
                  </a:schemeClr>
                </a:solidFill>
              </a:rPr>
              <a:t>Full Stack Developer</a:t>
            </a:r>
            <a:br>
              <a:rPr lang="en-IN" sz="2400" dirty="0">
                <a:solidFill>
                  <a:schemeClr val="tx1">
                    <a:lumMod val="95000"/>
                    <a:lumOff val="5000"/>
                  </a:schemeClr>
                </a:solidFill>
              </a:rPr>
            </a:br>
            <a:r>
              <a:rPr lang="en-IN" sz="2400" dirty="0">
                <a:solidFill>
                  <a:schemeClr val="tx1">
                    <a:lumMod val="95000"/>
                    <a:lumOff val="5000"/>
                  </a:schemeClr>
                </a:solidFill>
              </a:rPr>
              <a:t>       Member</a:t>
            </a:r>
          </a:p>
        </p:txBody>
      </p:sp>
      <p:pic>
        <p:nvPicPr>
          <p:cNvPr id="21" name="Picture 20">
            <a:extLst>
              <a:ext uri="{FF2B5EF4-FFF2-40B4-BE49-F238E27FC236}">
                <a16:creationId xmlns:a16="http://schemas.microsoft.com/office/drawing/2014/main" id="{609D21A7-E69D-E160-1B4C-291FF67B80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18" y="3540005"/>
            <a:ext cx="1941820" cy="19850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Wave 4">
            <a:extLst>
              <a:ext uri="{FF2B5EF4-FFF2-40B4-BE49-F238E27FC236}">
                <a16:creationId xmlns:a16="http://schemas.microsoft.com/office/drawing/2014/main" id="{386D0365-5CEE-4139-848B-230456D08BF9}"/>
              </a:ext>
            </a:extLst>
          </p:cNvPr>
          <p:cNvSpPr/>
          <p:nvPr/>
        </p:nvSpPr>
        <p:spPr>
          <a:xfrm>
            <a:off x="179431" y="138216"/>
            <a:ext cx="3972560" cy="943702"/>
          </a:xfrm>
          <a:prstGeom prst="wav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27" name="TextBox 26">
            <a:extLst>
              <a:ext uri="{FF2B5EF4-FFF2-40B4-BE49-F238E27FC236}">
                <a16:creationId xmlns:a16="http://schemas.microsoft.com/office/drawing/2014/main" id="{F5A93E3D-F6B3-8199-6D74-4808D2FB5303}"/>
              </a:ext>
            </a:extLst>
          </p:cNvPr>
          <p:cNvSpPr txBox="1"/>
          <p:nvPr/>
        </p:nvSpPr>
        <p:spPr>
          <a:xfrm>
            <a:off x="248252" y="195451"/>
            <a:ext cx="3972560" cy="707886"/>
          </a:xfrm>
          <a:prstGeom prst="rect">
            <a:avLst/>
          </a:prstGeom>
          <a:noFill/>
        </p:spPr>
        <p:txBody>
          <a:bodyPr wrap="square" rtlCol="0">
            <a:spAutoFit/>
          </a:bodyPr>
          <a:lstStyle/>
          <a:p>
            <a:r>
              <a:rPr lang="en-IN" sz="4000" b="1" dirty="0">
                <a:solidFill>
                  <a:schemeClr val="tx1">
                    <a:lumMod val="95000"/>
                    <a:lumOff val="5000"/>
                  </a:schemeClr>
                </a:solidFill>
                <a:latin typeface="Harrington" panose="04040505050A02020702" pitchFamily="82" charset="0"/>
              </a:rPr>
              <a:t>Team I-Leaves</a:t>
            </a:r>
          </a:p>
        </p:txBody>
      </p:sp>
      <p:sp>
        <p:nvSpPr>
          <p:cNvPr id="32" name="Slide Number Placeholder 31">
            <a:extLst>
              <a:ext uri="{FF2B5EF4-FFF2-40B4-BE49-F238E27FC236}">
                <a16:creationId xmlns:a16="http://schemas.microsoft.com/office/drawing/2014/main" id="{C9590833-3232-3783-EC8E-718ED562B866}"/>
              </a:ext>
            </a:extLst>
          </p:cNvPr>
          <p:cNvSpPr>
            <a:spLocks noGrp="1"/>
          </p:cNvSpPr>
          <p:nvPr>
            <p:ph type="sldNum" sz="quarter" idx="12"/>
          </p:nvPr>
        </p:nvSpPr>
        <p:spPr/>
        <p:txBody>
          <a:bodyPr/>
          <a:lstStyle/>
          <a:p>
            <a:fld id="{910D916D-FFA0-44F2-9361-B1DF00434C86}" type="slidenum">
              <a:rPr lang="en-IN" smtClean="0"/>
              <a:t>25</a:t>
            </a:fld>
            <a:endParaRPr lang="en-IN" dirty="0"/>
          </a:p>
        </p:txBody>
      </p:sp>
    </p:spTree>
    <p:extLst>
      <p:ext uri="{BB962C8B-B14F-4D97-AF65-F5344CB8AC3E}">
        <p14:creationId xmlns:p14="http://schemas.microsoft.com/office/powerpoint/2010/main" val="223890003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4" grpId="0" animBg="1"/>
      <p:bldP spid="23"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object 10">
            <a:extLst>
              <a:ext uri="{FF2B5EF4-FFF2-40B4-BE49-F238E27FC236}">
                <a16:creationId xmlns:a16="http://schemas.microsoft.com/office/drawing/2014/main" id="{94B67F53-F95E-E5AF-4D65-5D4D17EEB9EE}"/>
              </a:ext>
            </a:extLst>
          </p:cNvPr>
          <p:cNvPicPr/>
          <p:nvPr/>
        </p:nvPicPr>
        <p:blipFill>
          <a:blip r:embed="rId2" cstate="print"/>
          <a:stretch>
            <a:fillRect/>
          </a:stretch>
        </p:blipFill>
        <p:spPr>
          <a:xfrm>
            <a:off x="9153656" y="3429000"/>
            <a:ext cx="2852807" cy="2927349"/>
          </a:xfrm>
          <a:prstGeom prst="rect">
            <a:avLst/>
          </a:prstGeom>
        </p:spPr>
      </p:pic>
      <p:sp>
        <p:nvSpPr>
          <p:cNvPr id="3" name="Content Placeholder 2">
            <a:extLst>
              <a:ext uri="{FF2B5EF4-FFF2-40B4-BE49-F238E27FC236}">
                <a16:creationId xmlns:a16="http://schemas.microsoft.com/office/drawing/2014/main" id="{EC4CA912-0EA1-1E6B-0D3C-398AA01133B7}"/>
              </a:ext>
            </a:extLst>
          </p:cNvPr>
          <p:cNvSpPr>
            <a:spLocks noGrp="1"/>
          </p:cNvSpPr>
          <p:nvPr>
            <p:ph idx="1"/>
          </p:nvPr>
        </p:nvSpPr>
        <p:spPr>
          <a:xfrm>
            <a:off x="-23596" y="-81280"/>
            <a:ext cx="12192000" cy="6858000"/>
          </a:xfrm>
          <a:solidFill>
            <a:schemeClr val="bg1"/>
          </a:solidFill>
        </p:spPr>
        <p:txBody>
          <a:bodyPr/>
          <a:lstStyle/>
          <a:p>
            <a:endParaRPr lang="en-IN" dirty="0"/>
          </a:p>
          <a:p>
            <a:pPr lvl="8"/>
            <a:endParaRPr lang="en-US" sz="8600" b="1" dirty="0">
              <a:ln w="9525">
                <a:solidFill>
                  <a:schemeClr val="bg1"/>
                </a:solidFill>
                <a:prstDash val="solid"/>
              </a:ln>
              <a:effectLst>
                <a:outerShdw blurRad="12700" dist="38100" dir="2700000" algn="tl" rotWithShape="0">
                  <a:schemeClr val="bg1">
                    <a:lumMod val="50000"/>
                  </a:schemeClr>
                </a:outerShdw>
              </a:effectLst>
            </a:endParaRPr>
          </a:p>
          <a:p>
            <a:pPr lvl="8"/>
            <a:r>
              <a:rPr lang="en-US" sz="8600" b="1" dirty="0">
                <a:ln w="9525">
                  <a:solidFill>
                    <a:schemeClr val="bg1"/>
                  </a:solidFill>
                  <a:prstDash val="solid"/>
                </a:ln>
                <a:effectLst>
                  <a:outerShdw blurRad="12700" dist="38100" dir="2700000" algn="tl" rotWithShape="0">
                    <a:schemeClr val="bg1">
                      <a:lumMod val="50000"/>
                    </a:schemeClr>
                  </a:outerShdw>
                </a:effectLst>
              </a:rPr>
              <a:t>THANK YOU</a:t>
            </a:r>
          </a:p>
        </p:txBody>
      </p:sp>
      <p:pic>
        <p:nvPicPr>
          <p:cNvPr id="4" name="Picture 3">
            <a:extLst>
              <a:ext uri="{FF2B5EF4-FFF2-40B4-BE49-F238E27FC236}">
                <a16:creationId xmlns:a16="http://schemas.microsoft.com/office/drawing/2014/main" id="{9317592A-2DF6-3E14-B020-23E1957E5A6A}"/>
              </a:ext>
            </a:extLst>
          </p:cNvPr>
          <p:cNvPicPr>
            <a:picLocks noChangeAspect="1"/>
          </p:cNvPicPr>
          <p:nvPr/>
        </p:nvPicPr>
        <p:blipFill rotWithShape="1">
          <a:blip r:embed="rId3">
            <a:extLst>
              <a:ext uri="{28A0092B-C50C-407E-A947-70E740481C1C}">
                <a14:useLocalDpi xmlns:a14="http://schemas.microsoft.com/office/drawing/2010/main" val="0"/>
              </a:ext>
            </a:extLst>
          </a:blip>
          <a:srcRect t="4396"/>
          <a:stretch/>
        </p:blipFill>
        <p:spPr>
          <a:xfrm>
            <a:off x="-23595" y="4597400"/>
            <a:ext cx="12191999" cy="2260598"/>
          </a:xfrm>
          <a:prstGeom prst="rect">
            <a:avLst/>
          </a:prstGeom>
        </p:spPr>
      </p:pic>
      <p:pic>
        <p:nvPicPr>
          <p:cNvPr id="5" name="object 5">
            <a:extLst>
              <a:ext uri="{FF2B5EF4-FFF2-40B4-BE49-F238E27FC236}">
                <a16:creationId xmlns:a16="http://schemas.microsoft.com/office/drawing/2014/main" id="{B2B25F64-63AE-BF3E-AF58-2B3BDBB40C85}"/>
              </a:ext>
            </a:extLst>
          </p:cNvPr>
          <p:cNvPicPr/>
          <p:nvPr/>
        </p:nvPicPr>
        <p:blipFill>
          <a:blip r:embed="rId4" cstate="print"/>
          <a:stretch>
            <a:fillRect/>
          </a:stretch>
        </p:blipFill>
        <p:spPr>
          <a:xfrm>
            <a:off x="0" y="2"/>
            <a:ext cx="3396718" cy="450469"/>
          </a:xfrm>
          <a:prstGeom prst="rect">
            <a:avLst/>
          </a:prstGeom>
        </p:spPr>
      </p:pic>
      <p:pic>
        <p:nvPicPr>
          <p:cNvPr id="6" name="Picture 5">
            <a:extLst>
              <a:ext uri="{FF2B5EF4-FFF2-40B4-BE49-F238E27FC236}">
                <a16:creationId xmlns:a16="http://schemas.microsoft.com/office/drawing/2014/main" id="{D4982D7C-9BB3-A02C-468D-8440DAAB6BD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989" t="12500" r="12803" b="13972"/>
          <a:stretch/>
        </p:blipFill>
        <p:spPr>
          <a:xfrm>
            <a:off x="11174614" y="205936"/>
            <a:ext cx="831849" cy="665481"/>
          </a:xfrm>
          <a:prstGeom prst="rect">
            <a:avLst/>
          </a:prstGeom>
        </p:spPr>
      </p:pic>
      <p:sp>
        <p:nvSpPr>
          <p:cNvPr id="8" name="Slide Number Placeholder 7">
            <a:extLst>
              <a:ext uri="{FF2B5EF4-FFF2-40B4-BE49-F238E27FC236}">
                <a16:creationId xmlns:a16="http://schemas.microsoft.com/office/drawing/2014/main" id="{80B897D4-A841-5072-F5B5-AB97E1637F0B}"/>
              </a:ext>
            </a:extLst>
          </p:cNvPr>
          <p:cNvSpPr>
            <a:spLocks noGrp="1"/>
          </p:cNvSpPr>
          <p:nvPr>
            <p:ph type="sldNum" sz="quarter" idx="12"/>
          </p:nvPr>
        </p:nvSpPr>
        <p:spPr/>
        <p:txBody>
          <a:bodyPr/>
          <a:lstStyle/>
          <a:p>
            <a:fld id="{910D916D-FFA0-44F2-9361-B1DF00434C86}" type="slidenum">
              <a:rPr lang="en-IN" smtClean="0"/>
              <a:t>26</a:t>
            </a:fld>
            <a:endParaRPr lang="en-IN"/>
          </a:p>
        </p:txBody>
      </p:sp>
    </p:spTree>
    <p:extLst>
      <p:ext uri="{BB962C8B-B14F-4D97-AF65-F5344CB8AC3E}">
        <p14:creationId xmlns:p14="http://schemas.microsoft.com/office/powerpoint/2010/main" val="289784774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8662"/>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204A"/>
          </a:solidFill>
        </p:spPr>
        <p:txBody>
          <a:bodyPr wrap="square" lIns="0" tIns="0" rIns="0" bIns="0" rtlCol="0"/>
          <a:lstStyle/>
          <a:p>
            <a:endParaRPr sz="1200"/>
          </a:p>
        </p:txBody>
      </p:sp>
      <p:pic>
        <p:nvPicPr>
          <p:cNvPr id="3" name="object 3"/>
          <p:cNvPicPr/>
          <p:nvPr/>
        </p:nvPicPr>
        <p:blipFill>
          <a:blip r:embed="rId2" cstate="print"/>
          <a:stretch>
            <a:fillRect/>
          </a:stretch>
        </p:blipFill>
        <p:spPr>
          <a:xfrm>
            <a:off x="685801" y="2630533"/>
            <a:ext cx="939799" cy="120649"/>
          </a:xfrm>
          <a:prstGeom prst="rect">
            <a:avLst/>
          </a:prstGeom>
        </p:spPr>
      </p:pic>
      <p:grpSp>
        <p:nvGrpSpPr>
          <p:cNvPr id="4" name="object 4"/>
          <p:cNvGrpSpPr/>
          <p:nvPr/>
        </p:nvGrpSpPr>
        <p:grpSpPr>
          <a:xfrm>
            <a:off x="7347371" y="-2426"/>
            <a:ext cx="4844630" cy="6857997"/>
            <a:chOff x="11021056" y="1188724"/>
            <a:chExt cx="7266944" cy="10286996"/>
          </a:xfrm>
        </p:grpSpPr>
        <p:pic>
          <p:nvPicPr>
            <p:cNvPr id="5" name="object 5"/>
            <p:cNvPicPr/>
            <p:nvPr/>
          </p:nvPicPr>
          <p:blipFill>
            <a:blip r:embed="rId3" cstate="print"/>
            <a:stretch>
              <a:fillRect/>
            </a:stretch>
          </p:blipFill>
          <p:spPr>
            <a:xfrm>
              <a:off x="13505912" y="1188724"/>
              <a:ext cx="4782088" cy="10286996"/>
            </a:xfrm>
            <a:prstGeom prst="rect">
              <a:avLst/>
            </a:prstGeom>
          </p:spPr>
        </p:pic>
        <p:pic>
          <p:nvPicPr>
            <p:cNvPr id="6" name="object 6"/>
            <p:cNvPicPr/>
            <p:nvPr/>
          </p:nvPicPr>
          <p:blipFill>
            <a:blip r:embed="rId4" cstate="print"/>
            <a:stretch>
              <a:fillRect/>
            </a:stretch>
          </p:blipFill>
          <p:spPr>
            <a:xfrm>
              <a:off x="11021056" y="4595743"/>
              <a:ext cx="5886450" cy="3095624"/>
            </a:xfrm>
            <a:prstGeom prst="rect">
              <a:avLst/>
            </a:prstGeom>
          </p:spPr>
        </p:pic>
      </p:grpSp>
      <p:grpSp>
        <p:nvGrpSpPr>
          <p:cNvPr id="10" name="object 10"/>
          <p:cNvGrpSpPr/>
          <p:nvPr/>
        </p:nvGrpSpPr>
        <p:grpSpPr>
          <a:xfrm>
            <a:off x="224440" y="5165512"/>
            <a:ext cx="294217" cy="1452033"/>
            <a:chOff x="336659" y="7748268"/>
            <a:chExt cx="441325" cy="2178050"/>
          </a:xfrm>
        </p:grpSpPr>
        <p:pic>
          <p:nvPicPr>
            <p:cNvPr id="11" name="object 11"/>
            <p:cNvPicPr/>
            <p:nvPr/>
          </p:nvPicPr>
          <p:blipFill>
            <a:blip r:embed="rId5" cstate="print"/>
            <a:stretch>
              <a:fillRect/>
            </a:stretch>
          </p:blipFill>
          <p:spPr>
            <a:xfrm>
              <a:off x="336659" y="9649649"/>
              <a:ext cx="428624" cy="276224"/>
            </a:xfrm>
            <a:prstGeom prst="rect">
              <a:avLst/>
            </a:prstGeom>
          </p:spPr>
        </p:pic>
        <p:pic>
          <p:nvPicPr>
            <p:cNvPr id="12" name="object 12"/>
            <p:cNvPicPr/>
            <p:nvPr/>
          </p:nvPicPr>
          <p:blipFill>
            <a:blip r:embed="rId5" cstate="print"/>
            <a:stretch>
              <a:fillRect/>
            </a:stretch>
          </p:blipFill>
          <p:spPr>
            <a:xfrm>
              <a:off x="349235" y="9378020"/>
              <a:ext cx="428624" cy="276224"/>
            </a:xfrm>
            <a:prstGeom prst="rect">
              <a:avLst/>
            </a:prstGeom>
          </p:spPr>
        </p:pic>
        <p:pic>
          <p:nvPicPr>
            <p:cNvPr id="13" name="object 13"/>
            <p:cNvPicPr/>
            <p:nvPr/>
          </p:nvPicPr>
          <p:blipFill>
            <a:blip r:embed="rId6" cstate="print"/>
            <a:stretch>
              <a:fillRect/>
            </a:stretch>
          </p:blipFill>
          <p:spPr>
            <a:xfrm>
              <a:off x="336659" y="8834767"/>
              <a:ext cx="428624" cy="547854"/>
            </a:xfrm>
            <a:prstGeom prst="rect">
              <a:avLst/>
            </a:prstGeom>
          </p:spPr>
        </p:pic>
        <p:pic>
          <p:nvPicPr>
            <p:cNvPr id="14" name="object 14"/>
            <p:cNvPicPr/>
            <p:nvPr/>
          </p:nvPicPr>
          <p:blipFill>
            <a:blip r:embed="rId7" cstate="print"/>
            <a:stretch>
              <a:fillRect/>
            </a:stretch>
          </p:blipFill>
          <p:spPr>
            <a:xfrm>
              <a:off x="349235" y="7748268"/>
              <a:ext cx="428624" cy="1091100"/>
            </a:xfrm>
            <a:prstGeom prst="rect">
              <a:avLst/>
            </a:prstGeom>
          </p:spPr>
        </p:pic>
      </p:grpSp>
      <p:sp>
        <p:nvSpPr>
          <p:cNvPr id="15" name="object 15"/>
          <p:cNvSpPr txBox="1">
            <a:spLocks noGrp="1"/>
          </p:cNvSpPr>
          <p:nvPr>
            <p:ph type="title"/>
          </p:nvPr>
        </p:nvSpPr>
        <p:spPr>
          <a:xfrm>
            <a:off x="518573" y="154095"/>
            <a:ext cx="8383767" cy="1602084"/>
          </a:xfrm>
          <a:prstGeom prst="rect">
            <a:avLst/>
          </a:prstGeom>
        </p:spPr>
        <p:txBody>
          <a:bodyPr vert="horz" wrap="square" lIns="0" tIns="65193" rIns="0" bIns="0" rtlCol="0" anchor="ctr">
            <a:spAutoFit/>
          </a:bodyPr>
          <a:lstStyle/>
          <a:p>
            <a:pPr marL="8467" marR="3387">
              <a:lnSpc>
                <a:spcPts val="4100"/>
              </a:lnSpc>
              <a:spcBef>
                <a:spcPts val="513"/>
              </a:spcBef>
            </a:pP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Develop a Low-Cost Digital Examination Platform and a device for Inclusive Online Assessments &amp; Digital Learning</a:t>
            </a:r>
            <a:endParaRPr sz="2800" b="1" dirty="0">
              <a:solidFill>
                <a:schemeClr val="bg1"/>
              </a:solidFill>
            </a:endParaRPr>
          </a:p>
        </p:txBody>
      </p:sp>
      <p:sp>
        <p:nvSpPr>
          <p:cNvPr id="21" name="Rectangle 20">
            <a:extLst>
              <a:ext uri="{FF2B5EF4-FFF2-40B4-BE49-F238E27FC236}">
                <a16:creationId xmlns:a16="http://schemas.microsoft.com/office/drawing/2014/main" id="{87241F28-B5E8-870B-AA82-F83474181023}"/>
              </a:ext>
            </a:extLst>
          </p:cNvPr>
          <p:cNvSpPr/>
          <p:nvPr/>
        </p:nvSpPr>
        <p:spPr>
          <a:xfrm>
            <a:off x="11044767" y="2394699"/>
            <a:ext cx="939799" cy="2063749"/>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cxnSp>
        <p:nvCxnSpPr>
          <p:cNvPr id="24" name="Straight Connector 23">
            <a:extLst>
              <a:ext uri="{FF2B5EF4-FFF2-40B4-BE49-F238E27FC236}">
                <a16:creationId xmlns:a16="http://schemas.microsoft.com/office/drawing/2014/main" id="{01C533A7-D115-AB05-6BAB-00F0051D43E8}"/>
              </a:ext>
            </a:extLst>
          </p:cNvPr>
          <p:cNvCxnSpPr/>
          <p:nvPr/>
        </p:nvCxnSpPr>
        <p:spPr>
          <a:xfrm>
            <a:off x="4165600" y="2983507"/>
            <a:ext cx="0" cy="3541667"/>
          </a:xfrm>
          <a:prstGeom prst="line">
            <a:avLst/>
          </a:prstGeom>
          <a:ln>
            <a:solidFill>
              <a:srgbClr val="FFDE59"/>
            </a:solidFill>
          </a:ln>
        </p:spPr>
        <p:style>
          <a:lnRef idx="1">
            <a:schemeClr val="accent1"/>
          </a:lnRef>
          <a:fillRef idx="0">
            <a:schemeClr val="accent1"/>
          </a:fillRef>
          <a:effectRef idx="0">
            <a:schemeClr val="accent1"/>
          </a:effectRef>
          <a:fontRef idx="minor">
            <a:schemeClr val="tx1"/>
          </a:fontRef>
        </p:style>
      </p:cxnSp>
      <p:pic>
        <p:nvPicPr>
          <p:cNvPr id="28" name="Graphic 27" descr="Bar graph with upward trend with solid fill">
            <a:extLst>
              <a:ext uri="{FF2B5EF4-FFF2-40B4-BE49-F238E27FC236}">
                <a16:creationId xmlns:a16="http://schemas.microsoft.com/office/drawing/2014/main" id="{1F6D3EC1-D83C-FDB7-67AB-0486C9896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58302" y="4080200"/>
            <a:ext cx="1627293" cy="1627293"/>
          </a:xfrm>
          <a:prstGeom prst="rect">
            <a:avLst/>
          </a:prstGeom>
        </p:spPr>
      </p:pic>
      <p:pic>
        <p:nvPicPr>
          <p:cNvPr id="7" name="Picture 6">
            <a:extLst>
              <a:ext uri="{FF2B5EF4-FFF2-40B4-BE49-F238E27FC236}">
                <a16:creationId xmlns:a16="http://schemas.microsoft.com/office/drawing/2014/main" id="{4FC38D15-0F3B-CAA9-BE8B-6AF22E8F7DAA}"/>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0989" t="12500" r="12803" b="13972"/>
          <a:stretch/>
        </p:blipFill>
        <p:spPr>
          <a:xfrm>
            <a:off x="11512550" y="127000"/>
            <a:ext cx="577850" cy="462281"/>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D20865-E8A8-F0C8-6B4A-98BBAB352FA9}"/>
              </a:ext>
            </a:extLst>
          </p:cNvPr>
          <p:cNvSpPr/>
          <p:nvPr/>
        </p:nvSpPr>
        <p:spPr>
          <a:xfrm>
            <a:off x="0" y="0"/>
            <a:ext cx="12192000" cy="6858000"/>
          </a:xfrm>
          <a:prstGeom prst="rect">
            <a:avLst/>
          </a:prstGeom>
          <a:solidFill>
            <a:srgbClr val="00204A"/>
          </a:solidFill>
          <a:ln>
            <a:solidFill>
              <a:srgbClr val="00204A"/>
            </a:solidFill>
          </a:ln>
          <a:effectLst>
            <a:outerShdw blurRad="50800" dist="50800" dir="5400000" algn="ctr" rotWithShape="0">
              <a:srgbClr val="000000">
                <a:alpha val="9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11" name="Flowchart: Alternate Process 10">
            <a:extLst>
              <a:ext uri="{FF2B5EF4-FFF2-40B4-BE49-F238E27FC236}">
                <a16:creationId xmlns:a16="http://schemas.microsoft.com/office/drawing/2014/main" id="{490256FD-F197-F000-ABDB-72EC1218B1BD}"/>
              </a:ext>
            </a:extLst>
          </p:cNvPr>
          <p:cNvSpPr/>
          <p:nvPr/>
        </p:nvSpPr>
        <p:spPr>
          <a:xfrm>
            <a:off x="202163" y="4529390"/>
            <a:ext cx="6254621" cy="527802"/>
          </a:xfrm>
          <a:prstGeom prst="flowChartAlternate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0" name="Flowchart: Alternate Process 9">
            <a:extLst>
              <a:ext uri="{FF2B5EF4-FFF2-40B4-BE49-F238E27FC236}">
                <a16:creationId xmlns:a16="http://schemas.microsoft.com/office/drawing/2014/main" id="{FC6C86DD-67ED-242C-43BA-729F1495038A}"/>
              </a:ext>
            </a:extLst>
          </p:cNvPr>
          <p:cNvSpPr/>
          <p:nvPr/>
        </p:nvSpPr>
        <p:spPr>
          <a:xfrm>
            <a:off x="133739" y="2071396"/>
            <a:ext cx="4531567" cy="457200"/>
          </a:xfrm>
          <a:prstGeom prst="flowChartAlternate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Subtitle 2">
            <a:extLst>
              <a:ext uri="{FF2B5EF4-FFF2-40B4-BE49-F238E27FC236}">
                <a16:creationId xmlns:a16="http://schemas.microsoft.com/office/drawing/2014/main" id="{18D3E64F-E551-8D8B-8605-D85FD9E70822}"/>
              </a:ext>
            </a:extLst>
          </p:cNvPr>
          <p:cNvSpPr>
            <a:spLocks noGrp="1"/>
          </p:cNvSpPr>
          <p:nvPr>
            <p:ph type="subTitle" idx="1"/>
          </p:nvPr>
        </p:nvSpPr>
        <p:spPr>
          <a:xfrm>
            <a:off x="133739" y="70602"/>
            <a:ext cx="11924522" cy="6867953"/>
          </a:xfrm>
        </p:spPr>
        <p:txBody>
          <a:bodyPr>
            <a:normAutofit/>
          </a:bodyPr>
          <a:lstStyle/>
          <a:p>
            <a:r>
              <a:rPr lang="en-US" dirty="0">
                <a:solidFill>
                  <a:schemeClr val="bg1"/>
                </a:solidFill>
                <a:latin typeface="Arial" panose="020B0604020202020204" pitchFamily="34" charset="0"/>
                <a:cs typeface="Arial" panose="020B0604020202020204" pitchFamily="34" charset="0"/>
              </a:rPr>
              <a:t>Our selection of the problem statement,</a:t>
            </a:r>
          </a:p>
          <a:p>
            <a:r>
              <a:rPr lang="en-US" sz="2000" b="1" dirty="0">
                <a:solidFill>
                  <a:schemeClr val="bg1"/>
                </a:solidFill>
                <a:latin typeface="Arial" panose="020B0604020202020204" pitchFamily="34" charset="0"/>
                <a:cs typeface="Arial" panose="020B0604020202020204" pitchFamily="34" charset="0"/>
              </a:rPr>
              <a:t>"Develop a Low-Cost Digital Examination Platform for Inclusive Online Assessments"</a:t>
            </a:r>
          </a:p>
          <a:p>
            <a:r>
              <a:rPr lang="en-US" dirty="0">
                <a:solidFill>
                  <a:schemeClr val="bg1"/>
                </a:solidFill>
                <a:latin typeface="Arial" panose="020B0604020202020204" pitchFamily="34" charset="0"/>
                <a:cs typeface="Arial" panose="020B0604020202020204" pitchFamily="34" charset="0"/>
              </a:rPr>
              <a:t> stems from a deep understanding of the critical challenges faced by educational institutions, particularly in rural and economically constrained areas.</a:t>
            </a:r>
          </a:p>
          <a:p>
            <a:endParaRPr lang="en-US" dirty="0">
              <a:solidFill>
                <a:schemeClr val="bg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Global Education Disparities :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lvl="1" algn="l"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In rural areas, access to quality education is often limited. Our low-cost digital examination platform aims to bridge this gap by providing an affordable and customizable solution.</a:t>
            </a:r>
          </a:p>
          <a:p>
            <a:pPr lvl="1" algn="l" eaLnBrk="0" fontAlgn="base" hangingPunct="0">
              <a:lnSpc>
                <a:spcPct val="100000"/>
              </a:lnSpc>
              <a:spcBef>
                <a:spcPct val="0"/>
              </a:spcBef>
              <a:spcAft>
                <a:spcPct val="0"/>
              </a:spcAft>
              <a:buFontTx/>
              <a:buChar char="•"/>
            </a:pPr>
            <a:endPar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lvl="1" algn="l"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According to UNESCO, the global education gap has been widening, especially in rural regions where traditional examination methods may not be feasible.</a:t>
            </a:r>
          </a:p>
          <a:p>
            <a:pPr lvl="1" algn="l" eaLnBrk="0" fontAlgn="base" hangingPunct="0">
              <a:lnSpc>
                <a:spcPct val="100000"/>
              </a:lnSpc>
              <a:spcBef>
                <a:spcPct val="0"/>
              </a:spcBef>
              <a:spcAft>
                <a:spcPct val="0"/>
              </a:spcAft>
              <a:buFontTx/>
              <a:buChar char="•"/>
            </a:pPr>
            <a:endPar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Economic Constraints of Educational Institutions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lvl="1" algn="l"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Many schools and universities in rural areas face financial constraints, limiting their ability to adopt sophisticated digital examination platforms.</a:t>
            </a:r>
          </a:p>
          <a:p>
            <a:pPr lvl="1" algn="l" eaLnBrk="0" fontAlgn="base" hangingPunct="0">
              <a:lnSpc>
                <a:spcPct val="100000"/>
              </a:lnSpc>
              <a:spcBef>
                <a:spcPct val="0"/>
              </a:spcBef>
              <a:spcAft>
                <a:spcPct val="0"/>
              </a:spcAft>
              <a:buFontTx/>
              <a:buChar char="•"/>
            </a:pPr>
            <a:endPar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lvl="1" algn="l"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Our affordable solution not only accommodates these economic challenges but also provides a customizable framework that can be tailored to the specific needs of each educational institution</a:t>
            </a:r>
          </a:p>
          <a:p>
            <a:pPr lvl="1" algn="l" eaLnBrk="0" fontAlgn="base" hangingPunct="0">
              <a:lnSpc>
                <a:spcPct val="100000"/>
              </a:lnSpc>
              <a:spcBef>
                <a:spcPct val="0"/>
              </a:spcBef>
              <a:spcAft>
                <a:spcPct val="0"/>
              </a:spcAft>
              <a:buFontTx/>
              <a:buChar char="•"/>
            </a:pPr>
            <a:endParaRPr lang="en-US" altLang="en-US" dirty="0">
              <a:latin typeface="Arial" panose="020B0604020202020204" pitchFamily="34" charset="0"/>
            </a:endParaRPr>
          </a:p>
          <a:p>
            <a:pPr lvl="1" algn="l" eaLnBrk="0" fontAlgn="base" hangingPunct="0">
              <a:lnSpc>
                <a:spcPct val="100000"/>
              </a:lnSpc>
              <a:spcBef>
                <a:spcPct val="0"/>
              </a:spcBef>
              <a:spcAft>
                <a:spcPct val="0"/>
              </a:spcAft>
              <a:buFontTx/>
              <a:buChar char="•"/>
            </a:pPr>
            <a:endParaRPr kumimoji="0" lang="en-US" altLang="en-US" b="0" i="0" u="none" strike="noStrike" cap="none" normalizeH="0" baseline="0" dirty="0">
              <a:ln>
                <a:noFill/>
              </a:ln>
              <a:solidFill>
                <a:schemeClr val="tx1"/>
              </a:solidFill>
              <a:effectLst/>
              <a:latin typeface="Arial" panose="020B0604020202020204" pitchFamily="34" charset="0"/>
            </a:endParaRPr>
          </a:p>
          <a:p>
            <a:endParaRPr lang="en-IN" dirty="0"/>
          </a:p>
        </p:txBody>
      </p:sp>
      <p:sp>
        <p:nvSpPr>
          <p:cNvPr id="4" name="Slide Number Placeholder 3">
            <a:extLst>
              <a:ext uri="{FF2B5EF4-FFF2-40B4-BE49-F238E27FC236}">
                <a16:creationId xmlns:a16="http://schemas.microsoft.com/office/drawing/2014/main" id="{8777478A-79EE-9CC5-073E-8EB59D9CAED5}"/>
              </a:ext>
            </a:extLst>
          </p:cNvPr>
          <p:cNvSpPr>
            <a:spLocks noGrp="1"/>
          </p:cNvSpPr>
          <p:nvPr>
            <p:ph type="sldNum" sz="quarter" idx="12"/>
          </p:nvPr>
        </p:nvSpPr>
        <p:spPr/>
        <p:txBody>
          <a:bodyPr/>
          <a:lstStyle/>
          <a:p>
            <a:fld id="{910D916D-FFA0-44F2-9361-B1DF00434C86}" type="slidenum">
              <a:rPr lang="en-IN" smtClean="0"/>
              <a:t>4</a:t>
            </a:fld>
            <a:endParaRPr lang="en-IN"/>
          </a:p>
        </p:txBody>
      </p:sp>
    </p:spTree>
    <p:extLst>
      <p:ext uri="{BB962C8B-B14F-4D97-AF65-F5344CB8AC3E}">
        <p14:creationId xmlns:p14="http://schemas.microsoft.com/office/powerpoint/2010/main" val="123173139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9D2D2B-2928-DA73-4BFC-31EA1DCCC56A}"/>
              </a:ext>
            </a:extLst>
          </p:cNvPr>
          <p:cNvSpPr/>
          <p:nvPr/>
        </p:nvSpPr>
        <p:spPr>
          <a:xfrm>
            <a:off x="0" y="0"/>
            <a:ext cx="12192000" cy="6858000"/>
          </a:xfrm>
          <a:prstGeom prst="rect">
            <a:avLst/>
          </a:prstGeom>
          <a:solidFill>
            <a:srgbClr val="00204A"/>
          </a:solidFill>
          <a:ln>
            <a:solidFill>
              <a:srgbClr val="00204A"/>
            </a:solidFill>
          </a:ln>
          <a:effectLst>
            <a:outerShdw blurRad="50800" dist="50800" dir="5400000" algn="ctr" rotWithShape="0">
              <a:srgbClr val="000000">
                <a:alpha val="9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4" name="Flowchart: Alternate Process 3">
            <a:extLst>
              <a:ext uri="{FF2B5EF4-FFF2-40B4-BE49-F238E27FC236}">
                <a16:creationId xmlns:a16="http://schemas.microsoft.com/office/drawing/2014/main" id="{FE726656-0984-78C7-D4AD-A43253E24BAE}"/>
              </a:ext>
            </a:extLst>
          </p:cNvPr>
          <p:cNvSpPr/>
          <p:nvPr/>
        </p:nvSpPr>
        <p:spPr>
          <a:xfrm>
            <a:off x="184731" y="812899"/>
            <a:ext cx="2595791" cy="457200"/>
          </a:xfrm>
          <a:prstGeom prst="flowChartAlternate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 name="Flowchart: Alternate Process 5">
            <a:extLst>
              <a:ext uri="{FF2B5EF4-FFF2-40B4-BE49-F238E27FC236}">
                <a16:creationId xmlns:a16="http://schemas.microsoft.com/office/drawing/2014/main" id="{3064ECA5-1939-C1B8-A8E1-45F5127ABDBE}"/>
              </a:ext>
            </a:extLst>
          </p:cNvPr>
          <p:cNvSpPr/>
          <p:nvPr/>
        </p:nvSpPr>
        <p:spPr>
          <a:xfrm>
            <a:off x="184731" y="3503645"/>
            <a:ext cx="4704510" cy="457200"/>
          </a:xfrm>
          <a:prstGeom prst="flowChartAlternate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5" name="Rectangle 1">
            <a:extLst>
              <a:ext uri="{FF2B5EF4-FFF2-40B4-BE49-F238E27FC236}">
                <a16:creationId xmlns:a16="http://schemas.microsoft.com/office/drawing/2014/main" id="{73D548A8-ECFC-1205-14AE-2616D46747D8}"/>
              </a:ext>
            </a:extLst>
          </p:cNvPr>
          <p:cNvSpPr>
            <a:spLocks noGrp="1" noChangeArrowheads="1"/>
          </p:cNvSpPr>
          <p:nvPr>
            <p:ph idx="1"/>
          </p:nvPr>
        </p:nvSpPr>
        <p:spPr bwMode="auto">
          <a:xfrm>
            <a:off x="184731" y="812899"/>
            <a:ext cx="11674157" cy="523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Digital India's Vision: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bg1"/>
                </a:solidFill>
                <a:effectLst/>
                <a:latin typeface="Arial" panose="020B0604020202020204" pitchFamily="34" charset="0"/>
              </a:rPr>
              <a:t>Our project aligns seamlessly with the vision of Digital India, a flagship program that aims to transform the nation into a digitally empowered society.</a:t>
            </a:r>
          </a:p>
          <a:p>
            <a:pPr marL="457200" lvl="1" indent="0" eaLnBrk="0" fontAlgn="base" hangingPunct="0">
              <a:lnSpc>
                <a:spcPct val="100000"/>
              </a:lnSpc>
              <a:spcBef>
                <a:spcPct val="0"/>
              </a:spcBef>
              <a:spcAft>
                <a:spcPct val="0"/>
              </a:spcAft>
              <a:buFontTx/>
              <a:buChar char="•"/>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bg1"/>
                </a:solidFill>
                <a:effectLst/>
                <a:latin typeface="Arial" panose="020B0604020202020204" pitchFamily="34" charset="0"/>
              </a:rPr>
              <a:t>By offering an affordable and customizable digital examination platform, we contribute to the overarching goals of Digital India, ensuring that the benefits of technological advancements reach even the most remote corners of the country.</a:t>
            </a:r>
          </a:p>
          <a:p>
            <a:pPr marL="457200" lvl="1" indent="0" eaLnBrk="0" fontAlgn="base" hangingPunct="0">
              <a:lnSpc>
                <a:spcPct val="100000"/>
              </a:lnSpc>
              <a:spcBef>
                <a:spcPct val="0"/>
              </a:spcBef>
              <a:spcAft>
                <a:spcPct val="0"/>
              </a:spcAft>
              <a:buFontTx/>
              <a:buChar char="•"/>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Potential Impact on Rural Education: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bg1"/>
                </a:solidFill>
                <a:effectLst/>
                <a:latin typeface="Arial" panose="020B0604020202020204" pitchFamily="34" charset="0"/>
              </a:rPr>
              <a:t>The potential impact of our device on rural education is substantial. Its affordability and customizability make it a practical and sustainable solution for schools in remote areas.</a:t>
            </a:r>
          </a:p>
          <a:p>
            <a:pPr marL="457200" lvl="1" indent="0" eaLnBrk="0" fontAlgn="base" hangingPunct="0">
              <a:lnSpc>
                <a:spcPct val="100000"/>
              </a:lnSpc>
              <a:spcBef>
                <a:spcPct val="0"/>
              </a:spcBef>
              <a:spcAft>
                <a:spcPct val="0"/>
              </a:spcAft>
              <a:buFontTx/>
              <a:buChar char="•"/>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bg1"/>
                </a:solidFill>
                <a:effectLst/>
                <a:latin typeface="Arial" panose="020B0604020202020204" pitchFamily="34" charset="0"/>
              </a:rPr>
              <a:t>The device's adaptability allows for a variety of educational applications beyond examinations, such as interactive learning modules and remote teacher-student engagement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8" name="Rectangle 4">
            <a:extLst>
              <a:ext uri="{FF2B5EF4-FFF2-40B4-BE49-F238E27FC236}">
                <a16:creationId xmlns:a16="http://schemas.microsoft.com/office/drawing/2014/main" id="{7728B22F-1094-5926-06FD-A308D36649A9}"/>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Slide Number Placeholder 1">
            <a:extLst>
              <a:ext uri="{FF2B5EF4-FFF2-40B4-BE49-F238E27FC236}">
                <a16:creationId xmlns:a16="http://schemas.microsoft.com/office/drawing/2014/main" id="{33BA4C0D-8587-9A62-2C0F-D122B8CAB665}"/>
              </a:ext>
            </a:extLst>
          </p:cNvPr>
          <p:cNvSpPr>
            <a:spLocks noGrp="1"/>
          </p:cNvSpPr>
          <p:nvPr>
            <p:ph type="sldNum" sz="quarter" idx="12"/>
          </p:nvPr>
        </p:nvSpPr>
        <p:spPr/>
        <p:txBody>
          <a:bodyPr/>
          <a:lstStyle/>
          <a:p>
            <a:fld id="{910D916D-FFA0-44F2-9361-B1DF00434C86}" type="slidenum">
              <a:rPr lang="en-IN" smtClean="0"/>
              <a:t>5</a:t>
            </a:fld>
            <a:endParaRPr lang="en-IN"/>
          </a:p>
        </p:txBody>
      </p:sp>
    </p:spTree>
    <p:extLst>
      <p:ext uri="{BB962C8B-B14F-4D97-AF65-F5344CB8AC3E}">
        <p14:creationId xmlns:p14="http://schemas.microsoft.com/office/powerpoint/2010/main" val="396379374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824473-9B1D-93D2-2653-7BE6528234E6}"/>
              </a:ext>
            </a:extLst>
          </p:cNvPr>
          <p:cNvSpPr/>
          <p:nvPr/>
        </p:nvSpPr>
        <p:spPr>
          <a:xfrm>
            <a:off x="0" y="0"/>
            <a:ext cx="12192000" cy="6858000"/>
          </a:xfrm>
          <a:prstGeom prst="rect">
            <a:avLst/>
          </a:prstGeom>
          <a:solidFill>
            <a:srgbClr val="00204A"/>
          </a:solidFill>
          <a:ln>
            <a:solidFill>
              <a:srgbClr val="00204A"/>
            </a:solidFill>
          </a:ln>
          <a:effectLst>
            <a:outerShdw blurRad="50800" dist="50800" dir="5400000" algn="ctr" rotWithShape="0">
              <a:srgbClr val="000000">
                <a:alpha val="9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2" name="Title 1">
            <a:extLst>
              <a:ext uri="{FF2B5EF4-FFF2-40B4-BE49-F238E27FC236}">
                <a16:creationId xmlns:a16="http://schemas.microsoft.com/office/drawing/2014/main" id="{F39FCB57-BE12-C5A5-9A92-4D2EDC916A94}"/>
              </a:ext>
            </a:extLst>
          </p:cNvPr>
          <p:cNvSpPr>
            <a:spLocks noGrp="1"/>
          </p:cNvSpPr>
          <p:nvPr>
            <p:ph type="title"/>
          </p:nvPr>
        </p:nvSpPr>
        <p:spPr/>
        <p:txBody>
          <a:bodyPr>
            <a:normAutofit/>
          </a:bodyPr>
          <a:lstStyle/>
          <a:p>
            <a:r>
              <a:rPr lang="en-IN" b="1" dirty="0">
                <a:solidFill>
                  <a:schemeClr val="bg1"/>
                </a:solidFill>
                <a:latin typeface="Tahoma" panose="020B0604030504040204" pitchFamily="34" charset="0"/>
                <a:ea typeface="Tahoma" panose="020B0604030504040204" pitchFamily="34" charset="0"/>
                <a:cs typeface="Tahoma" panose="020B0604030504040204" pitchFamily="34" charset="0"/>
              </a:rPr>
              <a:t>Figures Related to E-Learning</a:t>
            </a:r>
            <a:br>
              <a:rPr lang="en-IN" dirty="0"/>
            </a:br>
            <a:endParaRPr lang="en-IN" dirty="0"/>
          </a:p>
        </p:txBody>
      </p:sp>
      <p:pic>
        <p:nvPicPr>
          <p:cNvPr id="5" name="Content Placeholder 4">
            <a:extLst>
              <a:ext uri="{FF2B5EF4-FFF2-40B4-BE49-F238E27FC236}">
                <a16:creationId xmlns:a16="http://schemas.microsoft.com/office/drawing/2014/main" id="{532FE20A-1FC5-88B5-9407-A61BEFF5EC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315" y="1205497"/>
            <a:ext cx="3710472" cy="2442773"/>
          </a:xfrm>
        </p:spPr>
      </p:pic>
      <p:pic>
        <p:nvPicPr>
          <p:cNvPr id="7" name="Picture 6">
            <a:extLst>
              <a:ext uri="{FF2B5EF4-FFF2-40B4-BE49-F238E27FC236}">
                <a16:creationId xmlns:a16="http://schemas.microsoft.com/office/drawing/2014/main" id="{40835927-0196-F875-CFC0-814F4E3CC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1052" y="1205497"/>
            <a:ext cx="3545633" cy="2586083"/>
          </a:xfrm>
          <a:prstGeom prst="rect">
            <a:avLst/>
          </a:prstGeom>
        </p:spPr>
      </p:pic>
      <p:sp>
        <p:nvSpPr>
          <p:cNvPr id="8" name="TextBox 7">
            <a:extLst>
              <a:ext uri="{FF2B5EF4-FFF2-40B4-BE49-F238E27FC236}">
                <a16:creationId xmlns:a16="http://schemas.microsoft.com/office/drawing/2014/main" id="{D05ADE5C-D82D-A362-8C1A-7B284453A86A}"/>
              </a:ext>
            </a:extLst>
          </p:cNvPr>
          <p:cNvSpPr txBox="1"/>
          <p:nvPr/>
        </p:nvSpPr>
        <p:spPr>
          <a:xfrm>
            <a:off x="1679510" y="6464053"/>
            <a:ext cx="9535886" cy="646331"/>
          </a:xfrm>
          <a:prstGeom prst="rect">
            <a:avLst/>
          </a:prstGeom>
          <a:noFill/>
        </p:spPr>
        <p:txBody>
          <a:bodyPr wrap="square" rtlCol="0">
            <a:spAutoFit/>
          </a:bodyPr>
          <a:lstStyle/>
          <a:p>
            <a:r>
              <a:rPr lang="en-US" b="1" dirty="0">
                <a:solidFill>
                  <a:schemeClr val="bg1">
                    <a:lumMod val="95000"/>
                  </a:schemeClr>
                </a:solidFill>
              </a:rPr>
              <a:t>Percentage of people that have and use computers by years of study, in poor communities</a:t>
            </a:r>
          </a:p>
          <a:p>
            <a:endParaRPr lang="en-IN" dirty="0"/>
          </a:p>
        </p:txBody>
      </p:sp>
      <p:pic>
        <p:nvPicPr>
          <p:cNvPr id="10" name="Picture 9">
            <a:extLst>
              <a:ext uri="{FF2B5EF4-FFF2-40B4-BE49-F238E27FC236}">
                <a16:creationId xmlns:a16="http://schemas.microsoft.com/office/drawing/2014/main" id="{35D0DA1A-07F8-C28A-A1D6-49E618403C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1102" y="3248128"/>
            <a:ext cx="4674635" cy="3244747"/>
          </a:xfrm>
          <a:prstGeom prst="rect">
            <a:avLst/>
          </a:prstGeom>
        </p:spPr>
      </p:pic>
      <p:sp>
        <p:nvSpPr>
          <p:cNvPr id="3" name="Slide Number Placeholder 2">
            <a:extLst>
              <a:ext uri="{FF2B5EF4-FFF2-40B4-BE49-F238E27FC236}">
                <a16:creationId xmlns:a16="http://schemas.microsoft.com/office/drawing/2014/main" id="{C1C8B215-927B-369B-09FC-3DEDFC753F33}"/>
              </a:ext>
            </a:extLst>
          </p:cNvPr>
          <p:cNvSpPr>
            <a:spLocks noGrp="1"/>
          </p:cNvSpPr>
          <p:nvPr>
            <p:ph type="sldNum" sz="quarter" idx="12"/>
          </p:nvPr>
        </p:nvSpPr>
        <p:spPr/>
        <p:txBody>
          <a:bodyPr/>
          <a:lstStyle/>
          <a:p>
            <a:fld id="{910D916D-FFA0-44F2-9361-B1DF00434C86}" type="slidenum">
              <a:rPr lang="en-IN" smtClean="0"/>
              <a:t>6</a:t>
            </a:fld>
            <a:endParaRPr lang="en-IN"/>
          </a:p>
        </p:txBody>
      </p:sp>
    </p:spTree>
    <p:extLst>
      <p:ext uri="{BB962C8B-B14F-4D97-AF65-F5344CB8AC3E}">
        <p14:creationId xmlns:p14="http://schemas.microsoft.com/office/powerpoint/2010/main" val="31646647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845B88-E028-BC23-41B2-167C4371AF08}"/>
              </a:ext>
            </a:extLst>
          </p:cNvPr>
          <p:cNvSpPr/>
          <p:nvPr/>
        </p:nvSpPr>
        <p:spPr>
          <a:xfrm>
            <a:off x="0" y="0"/>
            <a:ext cx="12192000" cy="6858000"/>
          </a:xfrm>
          <a:prstGeom prst="rect">
            <a:avLst/>
          </a:prstGeom>
          <a:solidFill>
            <a:srgbClr val="00204A"/>
          </a:solidFill>
          <a:ln>
            <a:solidFill>
              <a:srgbClr val="00204A"/>
            </a:solidFill>
          </a:ln>
          <a:effectLst>
            <a:outerShdw blurRad="50800" dist="50800" dir="5400000" algn="ctr" rotWithShape="0">
              <a:srgbClr val="000000">
                <a:alpha val="9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2" name="Title 1">
            <a:extLst>
              <a:ext uri="{FF2B5EF4-FFF2-40B4-BE49-F238E27FC236}">
                <a16:creationId xmlns:a16="http://schemas.microsoft.com/office/drawing/2014/main" id="{4929696A-289B-DDE1-3217-080E05A5C98B}"/>
              </a:ext>
            </a:extLst>
          </p:cNvPr>
          <p:cNvSpPr>
            <a:spLocks noGrp="1"/>
          </p:cNvSpPr>
          <p:nvPr>
            <p:ph type="title"/>
          </p:nvPr>
        </p:nvSpPr>
        <p:spPr>
          <a:xfrm>
            <a:off x="1" y="593463"/>
            <a:ext cx="12324080" cy="268850"/>
          </a:xfrm>
        </p:spPr>
        <p:txBody>
          <a:bodyPr>
            <a:noAutofit/>
          </a:bodyPr>
          <a:lstStyle/>
          <a:p>
            <a:br>
              <a:rPr lang="en-IN" sz="4600" b="1" dirty="0">
                <a:solidFill>
                  <a:schemeClr val="bg1">
                    <a:lumMod val="95000"/>
                  </a:schemeClr>
                </a:solidFill>
              </a:rPr>
            </a:br>
            <a:r>
              <a:rPr lang="en-IN" sz="4600" b="1" dirty="0">
                <a:solidFill>
                  <a:schemeClr val="bg1">
                    <a:lumMod val="95000"/>
                  </a:schemeClr>
                </a:solidFill>
              </a:rPr>
              <a:t>2.Our Solution</a:t>
            </a:r>
            <a:br>
              <a:rPr lang="en-IN" sz="4600" b="1" dirty="0">
                <a:solidFill>
                  <a:schemeClr val="bg1">
                    <a:lumMod val="95000"/>
                  </a:schemeClr>
                </a:solidFill>
              </a:rPr>
            </a:br>
            <a:endParaRPr lang="en-IN" sz="4600" dirty="0">
              <a:solidFill>
                <a:schemeClr val="bg1">
                  <a:lumMod val="95000"/>
                </a:schemeClr>
              </a:solidFill>
            </a:endParaRPr>
          </a:p>
        </p:txBody>
      </p:sp>
      <p:sp>
        <p:nvSpPr>
          <p:cNvPr id="3" name="Content Placeholder 2">
            <a:extLst>
              <a:ext uri="{FF2B5EF4-FFF2-40B4-BE49-F238E27FC236}">
                <a16:creationId xmlns:a16="http://schemas.microsoft.com/office/drawing/2014/main" id="{F8A74207-5B41-064E-4658-A93AE5D5C55F}"/>
              </a:ext>
            </a:extLst>
          </p:cNvPr>
          <p:cNvSpPr>
            <a:spLocks noGrp="1"/>
          </p:cNvSpPr>
          <p:nvPr>
            <p:ph idx="1"/>
          </p:nvPr>
        </p:nvSpPr>
        <p:spPr>
          <a:xfrm>
            <a:off x="277792" y="1632031"/>
            <a:ext cx="11620983" cy="4363656"/>
          </a:xfrm>
        </p:spPr>
        <p:txBody>
          <a:bodyPr>
            <a:normAutofit/>
          </a:bodyPr>
          <a:lstStyle/>
          <a:p>
            <a:pPr marL="0" indent="0">
              <a:lnSpc>
                <a:spcPct val="150000"/>
              </a:lnSpc>
              <a:buNone/>
            </a:pPr>
            <a:r>
              <a:rPr lang="en-US" dirty="0">
                <a:solidFill>
                  <a:schemeClr val="bg1">
                    <a:lumMod val="95000"/>
                  </a:schemeClr>
                </a:solidFill>
                <a:latin typeface="Arial" panose="020B0604020202020204" pitchFamily="34" charset="0"/>
                <a:cs typeface="Arial" panose="020B0604020202020204" pitchFamily="34" charset="0"/>
              </a:rPr>
              <a:t>We are going to develop a hand-motion based digital exam </a:t>
            </a:r>
            <a:r>
              <a:rPr lang="en-US" dirty="0" err="1">
                <a:solidFill>
                  <a:schemeClr val="bg1">
                    <a:lumMod val="95000"/>
                  </a:schemeClr>
                </a:solidFill>
                <a:latin typeface="Arial" panose="020B0604020202020204" pitchFamily="34" charset="0"/>
                <a:cs typeface="Arial" panose="020B0604020202020204" pitchFamily="34" charset="0"/>
              </a:rPr>
              <a:t>edu</a:t>
            </a:r>
            <a:r>
              <a:rPr lang="en-US" dirty="0">
                <a:solidFill>
                  <a:schemeClr val="bg1">
                    <a:lumMod val="95000"/>
                  </a:schemeClr>
                </a:solidFill>
                <a:latin typeface="Arial" panose="020B0604020202020204" pitchFamily="34" charset="0"/>
                <a:cs typeface="Arial" panose="020B0604020202020204" pitchFamily="34" charset="0"/>
              </a:rPr>
              <a:t>-pad and an online platform that can be used by students at the time of examination to write their answer on the digital board instead of pen and paper and can upload to our platform where the teacher can easily access these answer sheets using his/her credentials and can do further copy correction and </a:t>
            </a:r>
            <a:r>
              <a:rPr lang="en-US" dirty="0" err="1">
                <a:solidFill>
                  <a:schemeClr val="bg1">
                    <a:lumMod val="95000"/>
                  </a:schemeClr>
                </a:solidFill>
                <a:latin typeface="Arial" panose="020B0604020202020204" pitchFamily="34" charset="0"/>
                <a:cs typeface="Arial" panose="020B0604020202020204" pitchFamily="34" charset="0"/>
              </a:rPr>
              <a:t>alot</a:t>
            </a:r>
            <a:r>
              <a:rPr lang="en-US" dirty="0">
                <a:solidFill>
                  <a:schemeClr val="bg1">
                    <a:lumMod val="95000"/>
                  </a:schemeClr>
                </a:solidFill>
                <a:latin typeface="Arial" panose="020B0604020202020204" pitchFamily="34" charset="0"/>
                <a:cs typeface="Arial" panose="020B0604020202020204" pitchFamily="34" charset="0"/>
              </a:rPr>
              <a:t> marks to students. </a:t>
            </a:r>
            <a:endParaRPr lang="en-IN" dirty="0">
              <a:solidFill>
                <a:schemeClr val="bg1">
                  <a:lumMod val="95000"/>
                </a:schemeClr>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4621390-8B37-1C5F-1499-1283C8FADD58}"/>
              </a:ext>
            </a:extLst>
          </p:cNvPr>
          <p:cNvSpPr>
            <a:spLocks noGrp="1"/>
          </p:cNvSpPr>
          <p:nvPr>
            <p:ph type="sldNum" sz="quarter" idx="12"/>
          </p:nvPr>
        </p:nvSpPr>
        <p:spPr/>
        <p:txBody>
          <a:bodyPr/>
          <a:lstStyle/>
          <a:p>
            <a:fld id="{910D916D-FFA0-44F2-9361-B1DF00434C86}" type="slidenum">
              <a:rPr lang="en-IN" smtClean="0"/>
              <a:t>7</a:t>
            </a:fld>
            <a:endParaRPr lang="en-IN"/>
          </a:p>
        </p:txBody>
      </p:sp>
    </p:spTree>
    <p:extLst>
      <p:ext uri="{BB962C8B-B14F-4D97-AF65-F5344CB8AC3E}">
        <p14:creationId xmlns:p14="http://schemas.microsoft.com/office/powerpoint/2010/main" val="172848063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198AA6-1B3E-57D1-1964-9B2F2CC9EC42}"/>
              </a:ext>
            </a:extLst>
          </p:cNvPr>
          <p:cNvSpPr/>
          <p:nvPr/>
        </p:nvSpPr>
        <p:spPr>
          <a:xfrm>
            <a:off x="0" y="0"/>
            <a:ext cx="12192000" cy="6858000"/>
          </a:xfrm>
          <a:prstGeom prst="rect">
            <a:avLst/>
          </a:prstGeom>
          <a:solidFill>
            <a:srgbClr val="00204A"/>
          </a:solidFill>
          <a:ln>
            <a:solidFill>
              <a:srgbClr val="00204A"/>
            </a:solidFill>
          </a:ln>
          <a:effectLst>
            <a:outerShdw blurRad="50800" dist="50800" dir="5400000" algn="ctr" rotWithShape="0">
              <a:srgbClr val="000000">
                <a:alpha val="9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8" name="Flowchart: Alternate Process 7">
            <a:extLst>
              <a:ext uri="{FF2B5EF4-FFF2-40B4-BE49-F238E27FC236}">
                <a16:creationId xmlns:a16="http://schemas.microsoft.com/office/drawing/2014/main" id="{AEE5E513-3C18-064F-08D2-64D01D70904D}"/>
              </a:ext>
            </a:extLst>
          </p:cNvPr>
          <p:cNvSpPr/>
          <p:nvPr/>
        </p:nvSpPr>
        <p:spPr>
          <a:xfrm>
            <a:off x="214604" y="4323873"/>
            <a:ext cx="4531567" cy="457200"/>
          </a:xfrm>
          <a:prstGeom prst="flowChartAlternate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 name="Flowchart: Alternate Process 5">
            <a:extLst>
              <a:ext uri="{FF2B5EF4-FFF2-40B4-BE49-F238E27FC236}">
                <a16:creationId xmlns:a16="http://schemas.microsoft.com/office/drawing/2014/main" id="{F34A3DF0-C499-6DA7-DBBC-48630FF7A904}"/>
              </a:ext>
            </a:extLst>
          </p:cNvPr>
          <p:cNvSpPr/>
          <p:nvPr/>
        </p:nvSpPr>
        <p:spPr>
          <a:xfrm>
            <a:off x="183501" y="2631405"/>
            <a:ext cx="4531567" cy="457200"/>
          </a:xfrm>
          <a:prstGeom prst="flowChartAlternate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 name="Flowchart: Alternate Process 6">
            <a:extLst>
              <a:ext uri="{FF2B5EF4-FFF2-40B4-BE49-F238E27FC236}">
                <a16:creationId xmlns:a16="http://schemas.microsoft.com/office/drawing/2014/main" id="{1A40A23B-B1B8-963C-D521-90472FF088F0}"/>
              </a:ext>
            </a:extLst>
          </p:cNvPr>
          <p:cNvSpPr/>
          <p:nvPr/>
        </p:nvSpPr>
        <p:spPr>
          <a:xfrm>
            <a:off x="183502" y="938938"/>
            <a:ext cx="4531567" cy="457200"/>
          </a:xfrm>
          <a:prstGeom prst="flowChartAlternate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F39ABD96-78E8-DD97-8F23-B526AA12D439}"/>
              </a:ext>
            </a:extLst>
          </p:cNvPr>
          <p:cNvSpPr>
            <a:spLocks noGrp="1"/>
          </p:cNvSpPr>
          <p:nvPr>
            <p:ph type="title"/>
          </p:nvPr>
        </p:nvSpPr>
        <p:spPr>
          <a:xfrm>
            <a:off x="838200" y="365125"/>
            <a:ext cx="3136641" cy="390655"/>
          </a:xfrm>
        </p:spPr>
        <p:txBody>
          <a:bodyPr>
            <a:normAutofit fontScale="90000"/>
          </a:bodyPr>
          <a:lstStyle/>
          <a:p>
            <a:r>
              <a:rPr lang="en-IN" b="1" dirty="0">
                <a:solidFill>
                  <a:schemeClr val="bg1">
                    <a:lumMod val="95000"/>
                  </a:schemeClr>
                </a:solidFill>
              </a:rPr>
              <a:t>Key Features:</a:t>
            </a:r>
            <a:endParaRPr lang="en-IN" dirty="0">
              <a:solidFill>
                <a:schemeClr val="bg1">
                  <a:lumMod val="95000"/>
                </a:schemeClr>
              </a:solidFill>
            </a:endParaRPr>
          </a:p>
        </p:txBody>
      </p:sp>
      <p:sp>
        <p:nvSpPr>
          <p:cNvPr id="4" name="Rectangle 1">
            <a:extLst>
              <a:ext uri="{FF2B5EF4-FFF2-40B4-BE49-F238E27FC236}">
                <a16:creationId xmlns:a16="http://schemas.microsoft.com/office/drawing/2014/main" id="{27A60C2C-4A04-A7CE-3987-9FB8771898E1}"/>
              </a:ext>
            </a:extLst>
          </p:cNvPr>
          <p:cNvSpPr>
            <a:spLocks noGrp="1" noChangeArrowheads="1"/>
          </p:cNvSpPr>
          <p:nvPr>
            <p:ph idx="1"/>
          </p:nvPr>
        </p:nvSpPr>
        <p:spPr bwMode="auto">
          <a:xfrm>
            <a:off x="214604" y="851707"/>
            <a:ext cx="11793894" cy="5724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bg1">
                    <a:lumMod val="95000"/>
                  </a:schemeClr>
                </a:solidFill>
                <a:effectLst/>
              </a:rPr>
              <a:t>Affordability with Impact: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lumMod val="95000"/>
                </a:schemeClr>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bg1">
                    <a:lumMod val="95000"/>
                  </a:schemeClr>
                </a:solidFill>
                <a:effectLst/>
                <a:latin typeface="Arial" panose="020B0604020202020204" pitchFamily="34" charset="0"/>
              </a:rPr>
              <a:t>Hand motion based exam </a:t>
            </a:r>
            <a:r>
              <a:rPr kumimoji="0" lang="en-US" altLang="en-US" sz="1800" b="0" i="0" u="none" strike="noStrike" cap="none" normalizeH="0" baseline="0" dirty="0" err="1">
                <a:ln>
                  <a:noFill/>
                </a:ln>
                <a:solidFill>
                  <a:schemeClr val="bg1">
                    <a:lumMod val="95000"/>
                  </a:schemeClr>
                </a:solidFill>
                <a:effectLst/>
                <a:latin typeface="Arial" panose="020B0604020202020204" pitchFamily="34" charset="0"/>
              </a:rPr>
              <a:t>edu</a:t>
            </a:r>
            <a:r>
              <a:rPr kumimoji="0" lang="en-US" altLang="en-US" sz="1800" b="0" i="0" u="none" strike="noStrike" cap="none" normalizeH="0" baseline="0" dirty="0">
                <a:ln>
                  <a:noFill/>
                </a:ln>
                <a:solidFill>
                  <a:schemeClr val="bg1">
                    <a:lumMod val="95000"/>
                  </a:schemeClr>
                </a:solidFill>
                <a:effectLst/>
                <a:latin typeface="Arial" panose="020B0604020202020204" pitchFamily="34" charset="0"/>
              </a:rPr>
              <a:t>-pad is a cost-effective alternative that doesn't compromise on functionality. It provides an </a:t>
            </a:r>
            <a:r>
              <a:rPr lang="en-US" altLang="en-US" sz="1800" dirty="0">
                <a:solidFill>
                  <a:schemeClr val="bg1">
                    <a:lumMod val="95000"/>
                  </a:schemeClr>
                </a:solidFill>
                <a:latin typeface="Arial" panose="020B0604020202020204" pitchFamily="34" charset="0"/>
              </a:rPr>
              <a:t> </a:t>
            </a:r>
            <a:r>
              <a:rPr kumimoji="0" lang="en-US" altLang="en-US" sz="1800" b="0" i="0" u="none" strike="noStrike" cap="none" normalizeH="0" baseline="0" dirty="0">
                <a:ln>
                  <a:noFill/>
                </a:ln>
                <a:solidFill>
                  <a:schemeClr val="bg1">
                    <a:lumMod val="95000"/>
                  </a:schemeClr>
                </a:solidFill>
                <a:effectLst/>
                <a:latin typeface="Arial" panose="020B0604020202020204" pitchFamily="34" charset="0"/>
              </a:rPr>
              <a:t>inclusive solution for schools and universities with limited budgets, ensuring that quality education is within reach.</a:t>
            </a:r>
          </a:p>
          <a:p>
            <a:pPr marL="457200" lvl="1" indent="0" eaLnBrk="0" fontAlgn="base" hangingPunct="0">
              <a:lnSpc>
                <a:spcPct val="100000"/>
              </a:lnSpc>
              <a:spcBef>
                <a:spcPct val="0"/>
              </a:spcBef>
              <a:spcAft>
                <a:spcPct val="0"/>
              </a:spcAft>
              <a:buFontTx/>
              <a:buChar char="•"/>
            </a:pPr>
            <a:endParaRPr kumimoji="0" lang="en-US" altLang="en-US" sz="1600" b="0" i="0" u="none" strike="noStrike" cap="none" normalizeH="0" baseline="0" dirty="0">
              <a:ln>
                <a:noFill/>
              </a:ln>
              <a:solidFill>
                <a:schemeClr val="bg1">
                  <a:lumMod val="95000"/>
                </a:schemeClr>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2400" i="0" u="none" strike="noStrike" cap="none" normalizeH="0" baseline="0" dirty="0">
                <a:ln>
                  <a:noFill/>
                </a:ln>
                <a:solidFill>
                  <a:schemeClr val="bg1">
                    <a:lumMod val="95000"/>
                  </a:schemeClr>
                </a:solidFill>
                <a:effectLst/>
              </a:rPr>
              <a:t>Customizable and Adaptable:</a:t>
            </a:r>
          </a:p>
          <a:p>
            <a:pPr eaLnBrk="0" fontAlgn="base" hangingPunct="0">
              <a:lnSpc>
                <a:spcPct val="100000"/>
              </a:lnSpc>
              <a:spcBef>
                <a:spcPct val="0"/>
              </a:spcBef>
              <a:spcAft>
                <a:spcPct val="0"/>
              </a:spcAft>
            </a:pPr>
            <a:endParaRPr kumimoji="0" lang="en-US" altLang="en-US" sz="2000" i="0" u="none" strike="noStrike" cap="none" normalizeH="0" baseline="0" dirty="0">
              <a:ln>
                <a:noFill/>
              </a:ln>
              <a:solidFill>
                <a:schemeClr val="bg1">
                  <a:lumMod val="95000"/>
                </a:schemeClr>
              </a:solidFill>
              <a:effectLst/>
            </a:endParaRPr>
          </a:p>
          <a:p>
            <a:pPr marL="457200"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bg1">
                    <a:lumMod val="95000"/>
                  </a:schemeClr>
                </a:solidFill>
                <a:effectLst/>
                <a:latin typeface="Arial" panose="020B0604020202020204" pitchFamily="34" charset="0"/>
              </a:rPr>
              <a:t>Tailoring to the unique needs of diverse educational institutions, our platform offers a high degree of customization From exam formats to user interfaces, Hand motion based exam </a:t>
            </a:r>
            <a:r>
              <a:rPr kumimoji="0" lang="en-US" altLang="en-US" sz="1800" b="0" i="0" u="none" strike="noStrike" cap="none" normalizeH="0" baseline="0" dirty="0" err="1">
                <a:ln>
                  <a:noFill/>
                </a:ln>
                <a:solidFill>
                  <a:schemeClr val="bg1">
                    <a:lumMod val="95000"/>
                  </a:schemeClr>
                </a:solidFill>
                <a:effectLst/>
                <a:latin typeface="Arial" panose="020B0604020202020204" pitchFamily="34" charset="0"/>
              </a:rPr>
              <a:t>edu</a:t>
            </a:r>
            <a:r>
              <a:rPr kumimoji="0" lang="en-US" altLang="en-US" sz="1800" b="0" i="0" u="none" strike="noStrike" cap="none" normalizeH="0" baseline="0" dirty="0">
                <a:ln>
                  <a:noFill/>
                </a:ln>
                <a:solidFill>
                  <a:schemeClr val="bg1">
                    <a:lumMod val="95000"/>
                  </a:schemeClr>
                </a:solidFill>
                <a:effectLst/>
                <a:latin typeface="Arial" panose="020B0604020202020204" pitchFamily="34" charset="0"/>
              </a:rPr>
              <a:t> </a:t>
            </a:r>
            <a:r>
              <a:rPr kumimoji="0" lang="en-US" altLang="en-US" sz="1800" b="0" i="0" u="none" strike="noStrike" cap="none" normalizeH="0" baseline="0" dirty="0" err="1">
                <a:ln>
                  <a:noFill/>
                </a:ln>
                <a:solidFill>
                  <a:schemeClr val="bg1">
                    <a:lumMod val="95000"/>
                  </a:schemeClr>
                </a:solidFill>
                <a:effectLst/>
                <a:latin typeface="Arial" panose="020B0604020202020204" pitchFamily="34" charset="0"/>
              </a:rPr>
              <a:t>padadapts</a:t>
            </a:r>
            <a:r>
              <a:rPr kumimoji="0" lang="en-US" altLang="en-US" sz="1800" b="0" i="0" u="none" strike="noStrike" cap="none" normalizeH="0" baseline="0" dirty="0">
                <a:ln>
                  <a:noFill/>
                </a:ln>
                <a:solidFill>
                  <a:schemeClr val="bg1">
                    <a:lumMod val="95000"/>
                  </a:schemeClr>
                </a:solidFill>
                <a:effectLst/>
                <a:latin typeface="Arial" panose="020B0604020202020204" pitchFamily="34" charset="0"/>
              </a:rPr>
              <a:t> to the specific requirements of each educational setting</a:t>
            </a:r>
          </a:p>
          <a:p>
            <a:pPr marL="457200" lvl="1" indent="0" eaLnBrk="0" fontAlgn="base" hangingPunct="0">
              <a:lnSpc>
                <a:spcPct val="100000"/>
              </a:lnSpc>
              <a:spcBef>
                <a:spcPct val="0"/>
              </a:spcBef>
              <a:spcAft>
                <a:spcPct val="0"/>
              </a:spcAft>
              <a:buNone/>
            </a:pPr>
            <a:r>
              <a:rPr kumimoji="0" lang="en-US" altLang="en-US" sz="1400" b="0" i="0" u="none" strike="noStrike" cap="none" normalizeH="0" baseline="0" dirty="0">
                <a:ln>
                  <a:noFill/>
                </a:ln>
                <a:solidFill>
                  <a:schemeClr val="bg1">
                    <a:lumMod val="95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bg1">
                    <a:lumMod val="95000"/>
                  </a:schemeClr>
                </a:solidFill>
                <a:effectLst/>
              </a:rPr>
              <a:t>Innovation Beyond Exams: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lumMod val="95000"/>
                </a:schemeClr>
              </a:solidFill>
              <a:effectLst/>
            </a:endParaRPr>
          </a:p>
          <a:p>
            <a:pPr marL="457200"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bg1">
                    <a:lumMod val="95000"/>
                  </a:schemeClr>
                </a:solidFill>
                <a:effectLst/>
                <a:latin typeface="Arial" panose="020B0604020202020204" pitchFamily="34" charset="0"/>
              </a:rPr>
              <a:t>Hand motion based exam </a:t>
            </a:r>
            <a:r>
              <a:rPr kumimoji="0" lang="en-US" altLang="en-US" sz="1800" b="0" i="0" u="none" strike="noStrike" cap="none" normalizeH="0" baseline="0" dirty="0" err="1">
                <a:ln>
                  <a:noFill/>
                </a:ln>
                <a:solidFill>
                  <a:schemeClr val="bg1">
                    <a:lumMod val="95000"/>
                  </a:schemeClr>
                </a:solidFill>
                <a:effectLst/>
                <a:latin typeface="Arial" panose="020B0604020202020204" pitchFamily="34" charset="0"/>
              </a:rPr>
              <a:t>edu</a:t>
            </a:r>
            <a:r>
              <a:rPr lang="en-US" altLang="en-US" sz="1800" dirty="0">
                <a:solidFill>
                  <a:schemeClr val="bg1">
                    <a:lumMod val="95000"/>
                  </a:schemeClr>
                </a:solidFill>
                <a:latin typeface="Arial" panose="020B0604020202020204" pitchFamily="34" charset="0"/>
              </a:rPr>
              <a:t>-</a:t>
            </a:r>
            <a:r>
              <a:rPr kumimoji="0" lang="en-US" altLang="en-US" sz="1800" b="0" i="0" u="none" strike="noStrike" cap="none" normalizeH="0" baseline="0" dirty="0">
                <a:ln>
                  <a:noFill/>
                </a:ln>
                <a:solidFill>
                  <a:schemeClr val="bg1">
                    <a:lumMod val="95000"/>
                  </a:schemeClr>
                </a:solidFill>
                <a:effectLst/>
                <a:latin typeface="Arial" panose="020B0604020202020204" pitchFamily="34" charset="0"/>
              </a:rPr>
              <a:t>pad is not just an examination platform; it's a versatile tool that opens up new possibilities for interactive learning. The hand-gestured virtual hover, powered by OpenCV and deep learning, allows students to engage with educational content in ways never seen before.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bg1">
                  <a:lumMod val="95000"/>
                </a:schemeClr>
              </a:solidFill>
              <a:effectLst/>
              <a:latin typeface="Arial" panose="020B0604020202020204" pitchFamily="34" charset="0"/>
            </a:endParaRPr>
          </a:p>
          <a:p>
            <a:pPr marL="457200" lvl="1" indent="0" eaLnBrk="0" fontAlgn="base" hangingPunct="0">
              <a:lnSpc>
                <a:spcPct val="100000"/>
              </a:lnSpc>
              <a:spcBef>
                <a:spcPct val="0"/>
              </a:spcBef>
              <a:spcAft>
                <a:spcPct val="0"/>
              </a:spcAft>
              <a:buNone/>
            </a:pPr>
            <a:endParaRPr kumimoji="0" lang="en-US" altLang="en-US" sz="1400" b="0" i="0" u="none" strike="noStrike" cap="none" normalizeH="0" baseline="0" dirty="0">
              <a:ln>
                <a:noFill/>
              </a:ln>
              <a:solidFill>
                <a:schemeClr val="bg1">
                  <a:lumMod val="9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bg1">
                  <a:lumMod val="95000"/>
                </a:schemeClr>
              </a:solidFill>
              <a:effectLst/>
              <a:latin typeface="Arial" panose="020B0604020202020204" pitchFamily="34" charset="0"/>
            </a:endParaRPr>
          </a:p>
        </p:txBody>
      </p:sp>
      <p:sp>
        <p:nvSpPr>
          <p:cNvPr id="3" name="Slide Number Placeholder 2">
            <a:extLst>
              <a:ext uri="{FF2B5EF4-FFF2-40B4-BE49-F238E27FC236}">
                <a16:creationId xmlns:a16="http://schemas.microsoft.com/office/drawing/2014/main" id="{D3C69679-4480-6EEF-A77C-AD93458A3F61}"/>
              </a:ext>
            </a:extLst>
          </p:cNvPr>
          <p:cNvSpPr>
            <a:spLocks noGrp="1"/>
          </p:cNvSpPr>
          <p:nvPr>
            <p:ph type="sldNum" sz="quarter" idx="12"/>
          </p:nvPr>
        </p:nvSpPr>
        <p:spPr/>
        <p:txBody>
          <a:bodyPr/>
          <a:lstStyle/>
          <a:p>
            <a:fld id="{910D916D-FFA0-44F2-9361-B1DF00434C86}" type="slidenum">
              <a:rPr lang="en-IN" smtClean="0"/>
              <a:t>8</a:t>
            </a:fld>
            <a:endParaRPr lang="en-IN"/>
          </a:p>
        </p:txBody>
      </p:sp>
    </p:spTree>
    <p:extLst>
      <p:ext uri="{BB962C8B-B14F-4D97-AF65-F5344CB8AC3E}">
        <p14:creationId xmlns:p14="http://schemas.microsoft.com/office/powerpoint/2010/main" val="351668990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AB4C0A-3C63-C43C-7B9A-517288BB86A2}"/>
              </a:ext>
            </a:extLst>
          </p:cNvPr>
          <p:cNvSpPr/>
          <p:nvPr/>
        </p:nvSpPr>
        <p:spPr>
          <a:xfrm>
            <a:off x="0" y="0"/>
            <a:ext cx="12192000" cy="6858000"/>
          </a:xfrm>
          <a:prstGeom prst="rect">
            <a:avLst/>
          </a:prstGeom>
          <a:solidFill>
            <a:srgbClr val="00204A"/>
          </a:solidFill>
          <a:ln>
            <a:solidFill>
              <a:srgbClr val="00204A"/>
            </a:solidFill>
          </a:ln>
          <a:effectLst>
            <a:outerShdw blurRad="50800" dist="50800" dir="5400000" algn="ctr" rotWithShape="0">
              <a:srgbClr val="000000">
                <a:alpha val="9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3" name="Content Placeholder 2">
            <a:extLst>
              <a:ext uri="{FF2B5EF4-FFF2-40B4-BE49-F238E27FC236}">
                <a16:creationId xmlns:a16="http://schemas.microsoft.com/office/drawing/2014/main" id="{938675DC-B2AA-9805-03B6-6931734F7158}"/>
              </a:ext>
            </a:extLst>
          </p:cNvPr>
          <p:cNvSpPr>
            <a:spLocks noGrp="1"/>
          </p:cNvSpPr>
          <p:nvPr>
            <p:ph idx="1"/>
          </p:nvPr>
        </p:nvSpPr>
        <p:spPr>
          <a:xfrm>
            <a:off x="838200" y="391886"/>
            <a:ext cx="10515600" cy="5785077"/>
          </a:xfrm>
        </p:spPr>
        <p:txBody>
          <a:bodyPr/>
          <a:lstStyle/>
          <a:p>
            <a:endParaRPr lang="en-US" sz="2400" dirty="0">
              <a:solidFill>
                <a:schemeClr val="bg1">
                  <a:lumMod val="95000"/>
                </a:schemeClr>
              </a:solidFill>
            </a:endParaRPr>
          </a:p>
          <a:p>
            <a:endParaRPr lang="en-US" sz="2400" dirty="0">
              <a:solidFill>
                <a:schemeClr val="bg1">
                  <a:lumMod val="95000"/>
                </a:schemeClr>
              </a:solidFill>
            </a:endParaRPr>
          </a:p>
          <a:p>
            <a:r>
              <a:rPr lang="en-US" sz="2400" dirty="0">
                <a:solidFill>
                  <a:schemeClr val="bg1">
                    <a:lumMod val="95000"/>
                  </a:schemeClr>
                </a:solidFill>
              </a:rPr>
              <a:t>Bridge the Rural-Urban Education Divide:</a:t>
            </a:r>
          </a:p>
          <a:p>
            <a:endParaRPr lang="en-US" sz="2400" dirty="0">
              <a:solidFill>
                <a:schemeClr val="bg1">
                  <a:lumMod val="95000"/>
                </a:schemeClr>
              </a:solidFill>
            </a:endParaRPr>
          </a:p>
          <a:p>
            <a:pPr lvl="1"/>
            <a:r>
              <a:rPr lang="en-US" sz="2000" dirty="0">
                <a:solidFill>
                  <a:schemeClr val="bg1">
                    <a:lumMod val="95000"/>
                  </a:schemeClr>
                </a:solidFill>
              </a:rPr>
              <a:t>With a focus on rural education, Hand motion based exam </a:t>
            </a:r>
            <a:r>
              <a:rPr lang="en-US" sz="2000" dirty="0" err="1">
                <a:solidFill>
                  <a:schemeClr val="bg1">
                    <a:lumMod val="95000"/>
                  </a:schemeClr>
                </a:solidFill>
              </a:rPr>
              <a:t>edu</a:t>
            </a:r>
            <a:r>
              <a:rPr lang="en-US" sz="2000" dirty="0">
                <a:solidFill>
                  <a:schemeClr val="bg1">
                    <a:lumMod val="95000"/>
                  </a:schemeClr>
                </a:solidFill>
              </a:rPr>
              <a:t>-pad is a bridge across the digital divide. Students in remote areas can now have access to a state-of-the-art examination platform without the need for </a:t>
            </a:r>
            <a:r>
              <a:rPr lang="en-US" sz="2000" dirty="0" err="1">
                <a:solidFill>
                  <a:schemeClr val="bg1">
                    <a:lumMod val="95000"/>
                  </a:schemeClr>
                </a:solidFill>
              </a:rPr>
              <a:t>expen</a:t>
            </a:r>
            <a:r>
              <a:rPr lang="en-IN" sz="2000" dirty="0" err="1">
                <a:solidFill>
                  <a:schemeClr val="bg1">
                    <a:lumMod val="95000"/>
                  </a:schemeClr>
                </a:solidFill>
              </a:rPr>
              <a:t>sive</a:t>
            </a:r>
            <a:r>
              <a:rPr lang="en-IN" sz="2000" dirty="0">
                <a:solidFill>
                  <a:schemeClr val="bg1">
                    <a:lumMod val="95000"/>
                  </a:schemeClr>
                </a:solidFill>
              </a:rPr>
              <a:t> touch screen devices.</a:t>
            </a:r>
            <a:endParaRPr lang="en-US" sz="2000" dirty="0">
              <a:solidFill>
                <a:schemeClr val="bg1">
                  <a:lumMod val="95000"/>
                </a:schemeClr>
              </a:solidFill>
            </a:endParaRPr>
          </a:p>
          <a:p>
            <a:pPr lvl="1"/>
            <a:endParaRPr lang="en-US" sz="2000" dirty="0">
              <a:solidFill>
                <a:schemeClr val="bg1">
                  <a:lumMod val="95000"/>
                </a:schemeClr>
              </a:solidFil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mj-lt"/>
              </a:rPr>
              <a:t>Digital Empowerment: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lumMod val="95000"/>
                </a:schemeClr>
              </a:solidFill>
              <a:effectLst/>
              <a:latin typeface="+mj-lt"/>
            </a:endParaRP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Inspired by the Digital India initiative, our solution aligns with the vision of creating a digitally empowered society. By making motion-sensing technology accessible through non-touch devices like laptops and mobile phones, Hand motion based exam </a:t>
            </a:r>
            <a:r>
              <a:rPr kumimoji="0" lang="en-US" altLang="en-US" sz="2000" b="0" i="0" u="none" strike="noStrike" cap="none" normalizeH="0" baseline="0" dirty="0" err="1">
                <a:ln>
                  <a:noFill/>
                </a:ln>
                <a:solidFill>
                  <a:schemeClr val="bg1">
                    <a:lumMod val="95000"/>
                  </a:schemeClr>
                </a:solidFill>
                <a:effectLst/>
                <a:latin typeface="Arial" panose="020B0604020202020204" pitchFamily="34" charset="0"/>
              </a:rPr>
              <a:t>edu</a:t>
            </a:r>
            <a:r>
              <a:rPr lang="en-US" altLang="en-US" sz="2000" dirty="0">
                <a:solidFill>
                  <a:schemeClr val="bg1">
                    <a:lumMod val="95000"/>
                  </a:schemeClr>
                </a:solidFill>
                <a:latin typeface="Arial" panose="020B0604020202020204" pitchFamily="34" charset="0"/>
              </a:rPr>
              <a:t>-</a:t>
            </a:r>
            <a:r>
              <a:rPr kumimoji="0" lang="en-US" altLang="en-US" sz="2000" b="0" i="0" u="none" strike="noStrike" cap="none" normalizeH="0" baseline="0" dirty="0">
                <a:ln>
                  <a:noFill/>
                </a:ln>
                <a:solidFill>
                  <a:schemeClr val="bg1">
                    <a:lumMod val="95000"/>
                  </a:schemeClr>
                </a:solidFill>
                <a:effectLst/>
                <a:latin typeface="Arial" panose="020B0604020202020204" pitchFamily="34" charset="0"/>
              </a:rPr>
              <a:t>pad opens doors to a new era of remote learning</a:t>
            </a:r>
            <a:endParaRPr lang="en-IN" sz="2000" dirty="0">
              <a:solidFill>
                <a:schemeClr val="bg1">
                  <a:lumMod val="95000"/>
                </a:schemeClr>
              </a:solidFill>
            </a:endParaRPr>
          </a:p>
        </p:txBody>
      </p:sp>
      <p:sp>
        <p:nvSpPr>
          <p:cNvPr id="5" name="Rectangle 2">
            <a:extLst>
              <a:ext uri="{FF2B5EF4-FFF2-40B4-BE49-F238E27FC236}">
                <a16:creationId xmlns:a16="http://schemas.microsoft.com/office/drawing/2014/main" id="{FF015D3B-DA2E-940D-BB7E-D5BA1A7DE03F}"/>
              </a:ext>
            </a:extLst>
          </p:cNvPr>
          <p:cNvSpPr>
            <a:spLocks noChangeArrowheads="1"/>
          </p:cNvSpPr>
          <p:nvPr/>
        </p:nvSpPr>
        <p:spPr bwMode="auto">
          <a:xfrm>
            <a:off x="0" y="-323165"/>
            <a:ext cx="3289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Slide Number Placeholder 1">
            <a:extLst>
              <a:ext uri="{FF2B5EF4-FFF2-40B4-BE49-F238E27FC236}">
                <a16:creationId xmlns:a16="http://schemas.microsoft.com/office/drawing/2014/main" id="{34DD4E4B-292C-B0D5-F3E1-85A9D52136D4}"/>
              </a:ext>
            </a:extLst>
          </p:cNvPr>
          <p:cNvSpPr>
            <a:spLocks noGrp="1"/>
          </p:cNvSpPr>
          <p:nvPr>
            <p:ph type="sldNum" sz="quarter" idx="12"/>
          </p:nvPr>
        </p:nvSpPr>
        <p:spPr/>
        <p:txBody>
          <a:bodyPr/>
          <a:lstStyle/>
          <a:p>
            <a:fld id="{910D916D-FFA0-44F2-9361-B1DF00434C86}" type="slidenum">
              <a:rPr lang="en-IN" smtClean="0"/>
              <a:t>9</a:t>
            </a:fld>
            <a:endParaRPr lang="en-IN"/>
          </a:p>
        </p:txBody>
      </p:sp>
    </p:spTree>
    <p:extLst>
      <p:ext uri="{BB962C8B-B14F-4D97-AF65-F5344CB8AC3E}">
        <p14:creationId xmlns:p14="http://schemas.microsoft.com/office/powerpoint/2010/main" val="42693641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832</TotalTime>
  <Words>1842</Words>
  <Application>Microsoft Office PowerPoint</Application>
  <PresentationFormat>Widescreen</PresentationFormat>
  <Paragraphs>215</Paragraphs>
  <Slides>26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Algerian</vt:lpstr>
      <vt:lpstr>Aptos</vt:lpstr>
      <vt:lpstr>Arial</vt:lpstr>
      <vt:lpstr>Calibri</vt:lpstr>
      <vt:lpstr>Calibri Light</vt:lpstr>
      <vt:lpstr>Harrington</vt:lpstr>
      <vt:lpstr>Ink Free</vt:lpstr>
      <vt:lpstr>Tahoma</vt:lpstr>
      <vt:lpstr>Office Theme</vt:lpstr>
      <vt:lpstr>PowerPoint Presentation</vt:lpstr>
      <vt:lpstr>PowerPoint Presentation</vt:lpstr>
      <vt:lpstr>Develop a Low-Cost Digital Examination Platform and a device for Inclusive Online Assessments &amp; Digital Learning</vt:lpstr>
      <vt:lpstr>PowerPoint Presentation</vt:lpstr>
      <vt:lpstr>PowerPoint Presentation</vt:lpstr>
      <vt:lpstr>Figures Related to E-Learning </vt:lpstr>
      <vt:lpstr> 2.Our Solution </vt:lpstr>
      <vt:lpstr>Key Features:</vt:lpstr>
      <vt:lpstr>PowerPoint Presentation</vt:lpstr>
      <vt:lpstr>Impact and Vision: </vt:lpstr>
      <vt:lpstr>PowerPoint Presentation</vt:lpstr>
      <vt:lpstr> </vt:lpstr>
      <vt:lpstr>PowerPoint Presentation</vt:lpstr>
      <vt:lpstr>PowerPoint Presentation</vt:lpstr>
      <vt:lpstr>Summary of Corelation</vt:lpstr>
      <vt:lpstr>PowerPoint Presentation</vt:lpstr>
      <vt:lpstr>PowerPoint Presentation</vt:lpstr>
      <vt:lpstr>PowerPoint Presentation</vt:lpstr>
      <vt:lpstr>PowerPoint Presentation</vt:lpstr>
      <vt:lpstr>Future Scope and Plans           (Our X-Factor) </vt:lpstr>
      <vt:lpstr>NOVELITY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ADARSH SINGH</dc:creator>
  <cp:lastModifiedBy>ADARSH SINGH</cp:lastModifiedBy>
  <cp:revision>58</cp:revision>
  <dcterms:created xsi:type="dcterms:W3CDTF">2023-11-01T19:26:57Z</dcterms:created>
  <dcterms:modified xsi:type="dcterms:W3CDTF">2023-11-03T09:24:05Z</dcterms:modified>
</cp:coreProperties>
</file>